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Lst>
  <p:sldSz cy="6858000" cx="9144000"/>
  <p:notesSz cx="6858000" cy="9144000"/>
  <p:embeddedFontLst>
    <p:embeddedFont>
      <p:font typeface="Palatino Linotype"/>
      <p:regular r:id="rId58"/>
      <p:bold r:id="rId59"/>
      <p:italic r:id="rId60"/>
      <p:boldItalic r:id="rId61"/>
    </p:embeddedFont>
    <p:embeddedFont>
      <p:font typeface="Quattrocento Sans"/>
      <p:regular r:id="rId62"/>
      <p:bold r:id="rId63"/>
      <p:italic r:id="rId64"/>
      <p:boldItalic r:id="rId65"/>
    </p:embeddedFont>
    <p:embeddedFont>
      <p:font typeface="Century Gothic"/>
      <p:regular r:id="rId66"/>
      <p:bold r:id="rId67"/>
      <p:italic r:id="rId68"/>
      <p:boldItalic r:id="rId69"/>
    </p:embeddedFont>
    <p:embeddedFont>
      <p:font typeface="Open Sans"/>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OpenSans-boldItalic.fntdata"/><Relationship Id="rId72" Type="http://schemas.openxmlformats.org/officeDocument/2006/relationships/font" Target="fonts/OpenSans-italic.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OpenSans-bold.fntdata"/><Relationship Id="rId70" Type="http://schemas.openxmlformats.org/officeDocument/2006/relationships/font" Target="fonts/OpenSans-regular.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QuattrocentoSans-regular.fntdata"/><Relationship Id="rId61" Type="http://schemas.openxmlformats.org/officeDocument/2006/relationships/font" Target="fonts/PalatinoLinotype-boldItalic.fntdata"/><Relationship Id="rId20" Type="http://schemas.openxmlformats.org/officeDocument/2006/relationships/slide" Target="slides/slide15.xml"/><Relationship Id="rId64" Type="http://schemas.openxmlformats.org/officeDocument/2006/relationships/font" Target="fonts/QuattrocentoSans-italic.fntdata"/><Relationship Id="rId63" Type="http://schemas.openxmlformats.org/officeDocument/2006/relationships/font" Target="fonts/QuattrocentoSans-bold.fntdata"/><Relationship Id="rId22" Type="http://schemas.openxmlformats.org/officeDocument/2006/relationships/slide" Target="slides/slide17.xml"/><Relationship Id="rId66" Type="http://schemas.openxmlformats.org/officeDocument/2006/relationships/font" Target="fonts/CenturyGothic-regular.fntdata"/><Relationship Id="rId21" Type="http://schemas.openxmlformats.org/officeDocument/2006/relationships/slide" Target="slides/slide16.xml"/><Relationship Id="rId65" Type="http://schemas.openxmlformats.org/officeDocument/2006/relationships/font" Target="fonts/QuattrocentoSans-boldItalic.fntdata"/><Relationship Id="rId24" Type="http://schemas.openxmlformats.org/officeDocument/2006/relationships/slide" Target="slides/slide19.xml"/><Relationship Id="rId68" Type="http://schemas.openxmlformats.org/officeDocument/2006/relationships/font" Target="fonts/CenturyGothic-italic.fntdata"/><Relationship Id="rId23" Type="http://schemas.openxmlformats.org/officeDocument/2006/relationships/slide" Target="slides/slide18.xml"/><Relationship Id="rId67" Type="http://schemas.openxmlformats.org/officeDocument/2006/relationships/font" Target="fonts/CenturyGothic-bold.fntdata"/><Relationship Id="rId60" Type="http://schemas.openxmlformats.org/officeDocument/2006/relationships/font" Target="fonts/PalatinoLinotype-italic.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CenturyGothic-bold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PalatinoLinotype-bold.fntdata"/><Relationship Id="rId14" Type="http://schemas.openxmlformats.org/officeDocument/2006/relationships/slide" Target="slides/slide9.xml"/><Relationship Id="rId58" Type="http://schemas.openxmlformats.org/officeDocument/2006/relationships/font" Target="fonts/PalatinoLinotype-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nl-B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Uv-MdaBfk8U"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xd63g3d8qOs&amp;t=7s"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0cF2LyYGDWA"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nl-BE">
                <a:solidFill>
                  <a:schemeClr val="dk1"/>
                </a:solidFill>
              </a:rPr>
              <a:t>Leerkracht: ‘Dit is een kunstwerk van </a:t>
            </a:r>
            <a:r>
              <a:rPr b="0" i="0" lang="nl-BE">
                <a:latin typeface="Quattrocento Sans"/>
                <a:ea typeface="Quattrocento Sans"/>
                <a:cs typeface="Quattrocento Sans"/>
                <a:sym typeface="Quattrocento Sans"/>
              </a:rPr>
              <a:t>Oleg Shuplyak (een olieschilder die optische illusies maakte).</a:t>
            </a:r>
            <a:endParaRPr/>
          </a:p>
          <a:p>
            <a:pPr indent="0" lvl="0" marL="0" marR="0" rtl="0" algn="l">
              <a:lnSpc>
                <a:spcPct val="100000"/>
              </a:lnSpc>
              <a:spcBef>
                <a:spcPts val="0"/>
              </a:spcBef>
              <a:spcAft>
                <a:spcPts val="0"/>
              </a:spcAft>
              <a:buClr>
                <a:schemeClr val="dk1"/>
              </a:buClr>
              <a:buSzPts val="1200"/>
              <a:buFont typeface="Quattrocento Sans"/>
              <a:buNone/>
            </a:pPr>
            <a:r>
              <a:rPr b="0" i="0" lang="nl-BE">
                <a:latin typeface="Quattrocento Sans"/>
                <a:ea typeface="Quattrocento Sans"/>
                <a:cs typeface="Quattrocento Sans"/>
                <a:sym typeface="Quattrocento Sans"/>
              </a:rPr>
              <a:t>Zie jij het verborgen gezicht?</a:t>
            </a:r>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nl-BE">
                <a:solidFill>
                  <a:schemeClr val="dk1"/>
                </a:solidFill>
              </a:rPr>
              <a:t>Welk talent werd door deze kunstenaar gebruikt?</a:t>
            </a:r>
            <a:br>
              <a:rPr lang="nl-BE">
                <a:solidFill>
                  <a:schemeClr val="dk1"/>
                </a:solidFill>
              </a:rPr>
            </a:br>
            <a:r>
              <a:rPr lang="nl-BE">
                <a:solidFill>
                  <a:schemeClr val="dk1"/>
                </a:solidFill>
              </a:rPr>
              <a:t>Tip: je moet een beetje ‘out of the box’ denken voor deze opdracht.</a:t>
            </a:r>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nl-BE"/>
              <a:t>Talent 🡪 Creatief</a:t>
            </a:r>
            <a:endParaRPr/>
          </a:p>
        </p:txBody>
      </p:sp>
      <p:sp>
        <p:nvSpPr>
          <p:cNvPr id="177" name="Google Shape;177;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“Het talent creatief wil zeggen dat je veel ideetjes hebt en veel fantasie, maar ook dat je graag mooie dingen maakt.</a:t>
            </a:r>
            <a:endParaRPr/>
          </a:p>
          <a:p>
            <a:pPr indent="0" lvl="0" marL="0" rtl="0" algn="l">
              <a:spcBef>
                <a:spcPts val="0"/>
              </a:spcBef>
              <a:spcAft>
                <a:spcPts val="0"/>
              </a:spcAft>
              <a:buNone/>
            </a:pPr>
            <a:r>
              <a:rPr lang="nl-BE"/>
              <a:t>Even polsen of we veel creatief talent in de klas hebben: steek je hand op als het voor jou van toepassing is:</a:t>
            </a:r>
            <a:endParaRPr/>
          </a:p>
          <a:p>
            <a:pPr indent="-171450" lvl="0" marL="171450" rtl="0" algn="l">
              <a:spcBef>
                <a:spcPts val="0"/>
              </a:spcBef>
              <a:spcAft>
                <a:spcPts val="0"/>
              </a:spcAft>
              <a:buClr>
                <a:schemeClr val="dk1"/>
              </a:buClr>
              <a:buSzPts val="1200"/>
              <a:buFont typeface="Calibri"/>
              <a:buChar char="-"/>
            </a:pPr>
            <a:r>
              <a:rPr lang="nl-BE"/>
              <a:t>Ik vind zelf danspasjes uit</a:t>
            </a:r>
            <a:endParaRPr/>
          </a:p>
          <a:p>
            <a:pPr indent="-171450" lvl="0" marL="171450" rtl="0" algn="l">
              <a:spcBef>
                <a:spcPts val="0"/>
              </a:spcBef>
              <a:spcAft>
                <a:spcPts val="0"/>
              </a:spcAft>
              <a:buClr>
                <a:schemeClr val="dk1"/>
              </a:buClr>
              <a:buSzPts val="1200"/>
              <a:buFont typeface="Calibri"/>
              <a:buChar char="-"/>
            </a:pPr>
            <a:r>
              <a:rPr lang="nl-BE"/>
              <a:t>Ik maak originele filmpjes</a:t>
            </a:r>
            <a:endParaRPr/>
          </a:p>
          <a:p>
            <a:pPr indent="-171450" lvl="0" marL="171450" rtl="0" algn="l">
              <a:spcBef>
                <a:spcPts val="0"/>
              </a:spcBef>
              <a:spcAft>
                <a:spcPts val="0"/>
              </a:spcAft>
              <a:buClr>
                <a:schemeClr val="dk1"/>
              </a:buClr>
              <a:buSzPts val="1200"/>
              <a:buFont typeface="Calibri"/>
              <a:buChar char="-"/>
            </a:pPr>
            <a:r>
              <a:rPr lang="nl-BE"/>
              <a:t>Ik speel graag toneel</a:t>
            </a:r>
            <a:endParaRPr/>
          </a:p>
          <a:p>
            <a:pPr indent="-171450" lvl="0" marL="171450" rtl="0" algn="l">
              <a:spcBef>
                <a:spcPts val="0"/>
              </a:spcBef>
              <a:spcAft>
                <a:spcPts val="0"/>
              </a:spcAft>
              <a:buClr>
                <a:schemeClr val="dk1"/>
              </a:buClr>
              <a:buSzPts val="1200"/>
              <a:buFont typeface="Calibri"/>
              <a:buChar char="-"/>
            </a:pPr>
            <a:r>
              <a:rPr lang="nl-BE"/>
              <a:t>Ik kan een muziekinstrument bespelen of zingen</a:t>
            </a:r>
            <a:endParaRPr/>
          </a:p>
          <a:p>
            <a:pPr indent="-171450" lvl="0" marL="171450" rtl="0" algn="l">
              <a:spcBef>
                <a:spcPts val="0"/>
              </a:spcBef>
              <a:spcAft>
                <a:spcPts val="0"/>
              </a:spcAft>
              <a:buClr>
                <a:schemeClr val="dk1"/>
              </a:buClr>
              <a:buSzPts val="1200"/>
              <a:buFont typeface="Calibri"/>
              <a:buChar char="-"/>
            </a:pPr>
            <a:r>
              <a:rPr lang="nl-BE"/>
              <a:t>Ik heb al eens iets uitgevonden (een verhaal, mopje, uitvinding, game, …</a:t>
            </a:r>
            <a:endParaRPr/>
          </a:p>
          <a:p>
            <a:pPr indent="-171450" lvl="0" marL="171450" rtl="0" algn="l">
              <a:spcBef>
                <a:spcPts val="0"/>
              </a:spcBef>
              <a:spcAft>
                <a:spcPts val="0"/>
              </a:spcAft>
              <a:buClr>
                <a:schemeClr val="dk1"/>
              </a:buClr>
              <a:buSzPts val="1200"/>
              <a:buFont typeface="Calibri"/>
              <a:buChar char="-"/>
            </a:pPr>
            <a:r>
              <a:rPr lang="nl-BE"/>
              <a:t>Ik kan nieuwe functies bedenken voor bestaande voorwerpen, bv. een lepel gebruiken als bladwijzer of als katapult, …”</a:t>
            </a:r>
            <a:endParaRPr/>
          </a:p>
        </p:txBody>
      </p:sp>
      <p:sp>
        <p:nvSpPr>
          <p:cNvPr id="188" name="Google Shape;188;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nl-BE"/>
              <a:t>Laat de leerlingen de cartoon lezen en raden welk woord er past.</a:t>
            </a:r>
            <a:endParaRPr/>
          </a:p>
          <a:p>
            <a:pPr indent="0" lvl="0" marL="0" marR="0" rtl="0" algn="l">
              <a:lnSpc>
                <a:spcPct val="100000"/>
              </a:lnSpc>
              <a:spcBef>
                <a:spcPts val="0"/>
              </a:spcBef>
              <a:spcAft>
                <a:spcPts val="0"/>
              </a:spcAft>
              <a:buClr>
                <a:schemeClr val="dk1"/>
              </a:buClr>
              <a:buSzPts val="1200"/>
              <a:buFont typeface="Calibri"/>
              <a:buNone/>
            </a:pPr>
            <a:r>
              <a:rPr lang="nl-BE"/>
              <a:t>Als ze het niet vinden kan je deze hint geven: “Als je je sterke punten maar ook je zwakke punten kent, heb je veel …..” </a:t>
            </a:r>
            <a:endParaRPr/>
          </a:p>
          <a:p>
            <a:pPr indent="0" lvl="0" marL="0" marR="0" rtl="0" algn="l">
              <a:lnSpc>
                <a:spcPct val="100000"/>
              </a:lnSpc>
              <a:spcBef>
                <a:spcPts val="0"/>
              </a:spcBef>
              <a:spcAft>
                <a:spcPts val="0"/>
              </a:spcAft>
              <a:buClr>
                <a:schemeClr val="dk1"/>
              </a:buClr>
              <a:buSzPts val="1200"/>
              <a:buFont typeface="Calibri"/>
              <a:buNone/>
            </a:pPr>
            <a:r>
              <a:rPr lang="nl-BE"/>
              <a:t>(Eventuele bijvraag: Om wie gaat het hier? Wat is er belangrijk om te weten hoe je overkomt bij anderen?)</a:t>
            </a:r>
            <a:endParaRPr/>
          </a:p>
          <a:p>
            <a:pPr indent="0" lvl="0" marL="0" marR="0" rtl="0" algn="l">
              <a:lnSpc>
                <a:spcPct val="100000"/>
              </a:lnSpc>
              <a:spcBef>
                <a:spcPts val="0"/>
              </a:spcBef>
              <a:spcAft>
                <a:spcPts val="0"/>
              </a:spcAft>
              <a:buClr>
                <a:schemeClr val="dk1"/>
              </a:buClr>
              <a:buSzPts val="1200"/>
              <a:buFont typeface="Calibri"/>
              <a:buNone/>
            </a:pPr>
            <a:r>
              <a:rPr lang="nl-BE"/>
              <a:t>Stel hen ook zélf de vraag om 1 toptalent van zichzelf te benoemen. Lukt dat makkelijk?</a:t>
            </a:r>
            <a:endParaRPr/>
          </a:p>
          <a:p>
            <a:pPr indent="0" lvl="0" marL="0" marR="0" rtl="0" algn="l">
              <a:lnSpc>
                <a:spcPct val="100000"/>
              </a:lnSpc>
              <a:spcBef>
                <a:spcPts val="0"/>
              </a:spcBef>
              <a:spcAft>
                <a:spcPts val="0"/>
              </a:spcAft>
              <a:buClr>
                <a:schemeClr val="dk1"/>
              </a:buClr>
              <a:buSzPts val="1200"/>
              <a:buFont typeface="Calibri"/>
              <a:buNone/>
            </a:pPr>
            <a:r>
              <a:rPr lang="nl-BE"/>
              <a:t>(zelfkennis </a:t>
            </a:r>
            <a:r>
              <a:rPr b="1" lang="nl-BE">
                <a:solidFill>
                  <a:srgbClr val="FF0000"/>
                </a:solidFill>
              </a:rPr>
              <a:t>-&gt; bij klikken komt antwoord op scherm</a:t>
            </a:r>
            <a:r>
              <a:rPr lang="nl-BE"/>
              <a:t>).</a:t>
            </a:r>
            <a:endParaRPr/>
          </a:p>
          <a:p>
            <a:pPr indent="0" lvl="0" marL="0" rtl="0" algn="l">
              <a:spcBef>
                <a:spcPts val="0"/>
              </a:spcBef>
              <a:spcAft>
                <a:spcPts val="0"/>
              </a:spcAft>
              <a:buNone/>
            </a:pPr>
            <a:r>
              <a:t/>
            </a:r>
            <a:endParaRPr/>
          </a:p>
          <a:p>
            <a:pPr indent="0" lvl="0" marL="0" rtl="0" algn="l">
              <a:spcBef>
                <a:spcPts val="0"/>
              </a:spcBef>
              <a:spcAft>
                <a:spcPts val="0"/>
              </a:spcAft>
              <a:buNone/>
            </a:pPr>
            <a:r>
              <a:rPr lang="nl-BE"/>
              <a:t>Talent 🡪 Zelfkennis</a:t>
            </a:r>
            <a:endParaRPr/>
          </a:p>
        </p:txBody>
      </p:sp>
      <p:sp>
        <p:nvSpPr>
          <p:cNvPr id="196" name="Google Shape;196;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solidFill>
                  <a:srgbClr val="000000"/>
                </a:solidFill>
              </a:rPr>
              <a:t>‹#›</a:t>
            </a:fld>
            <a:endParaRPr>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b="0" lang="nl-BE"/>
              <a:t>“Zelfkennis, dat wil zeggen dat je jezelf goed kan inschatten, jouw sterke en zwakkere kanten kent. Je weet hoe je overkomt bij anderen.</a:t>
            </a:r>
            <a:endParaRPr/>
          </a:p>
          <a:p>
            <a:pPr indent="0" lvl="0" marL="0" rtl="0" algn="l">
              <a:spcBef>
                <a:spcPts val="0"/>
              </a:spcBef>
              <a:spcAft>
                <a:spcPts val="0"/>
              </a:spcAft>
              <a:buClr>
                <a:schemeClr val="dk1"/>
              </a:buClr>
              <a:buSzPts val="1200"/>
              <a:buFont typeface="Calibri"/>
              <a:buNone/>
            </a:pPr>
            <a:r>
              <a:rPr b="0" lang="nl-BE"/>
              <a:t>Niet iedereen heeft dezelfde talenten, maar je weet wel wat jouw toptalenten zijn en in welk talent je nog kan groeien.”</a:t>
            </a:r>
            <a:endParaRPr/>
          </a:p>
          <a:p>
            <a:pPr indent="0" lvl="0" marL="0" rtl="0" algn="l">
              <a:spcBef>
                <a:spcPts val="0"/>
              </a:spcBef>
              <a:spcAft>
                <a:spcPts val="0"/>
              </a:spcAft>
              <a:buClr>
                <a:schemeClr val="dk1"/>
              </a:buClr>
              <a:buSzPts val="1200"/>
              <a:buFont typeface="Calibri"/>
              <a:buNone/>
            </a:pPr>
            <a:r>
              <a:t/>
            </a:r>
            <a:endParaRPr b="0" sz="1200">
              <a:solidFill>
                <a:schemeClr val="accent5"/>
              </a:solidFill>
            </a:endParaRPr>
          </a:p>
          <a:p>
            <a:pPr indent="0" lvl="0" marL="0" rtl="0" algn="l">
              <a:spcBef>
                <a:spcPts val="0"/>
              </a:spcBef>
              <a:spcAft>
                <a:spcPts val="0"/>
              </a:spcAft>
              <a:buClr>
                <a:schemeClr val="dk1"/>
              </a:buClr>
              <a:buSzPts val="1200"/>
              <a:buFont typeface="Calibri"/>
              <a:buNone/>
            </a:pPr>
            <a:r>
              <a:t/>
            </a:r>
            <a:endParaRPr/>
          </a:p>
        </p:txBody>
      </p:sp>
      <p:sp>
        <p:nvSpPr>
          <p:cNvPr id="204" name="Google Shape;204;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“Wie van jullie kan vlotjes een muziekinstrument bespelen? Of kapsels maken die een hele dag blijven zitten? Zelf een voorwerp maken?”</a:t>
            </a:r>
            <a:endParaRPr/>
          </a:p>
          <a:p>
            <a:pPr indent="0" lvl="0" marL="0" rtl="0" algn="l">
              <a:spcBef>
                <a:spcPts val="0"/>
              </a:spcBef>
              <a:spcAft>
                <a:spcPts val="0"/>
              </a:spcAft>
              <a:buNone/>
            </a:pPr>
            <a:r>
              <a:t/>
            </a:r>
            <a:endParaRPr/>
          </a:p>
          <a:p>
            <a:pPr indent="0" lvl="0" marL="0" rtl="0" algn="l">
              <a:spcBef>
                <a:spcPts val="0"/>
              </a:spcBef>
              <a:spcAft>
                <a:spcPts val="0"/>
              </a:spcAft>
              <a:buNone/>
            </a:pPr>
            <a:r>
              <a:rPr lang="nl-BE"/>
              <a:t>Extra doe-opdracht: Verduister je klas en probeer deze </a:t>
            </a:r>
            <a:r>
              <a:rPr b="1" lang="nl-BE"/>
              <a:t>schaduwdieren</a:t>
            </a:r>
            <a:r>
              <a:rPr lang="nl-BE"/>
              <a:t> zelf eens met hun handen uit te beelden</a:t>
            </a:r>
            <a:endParaRPr/>
          </a:p>
          <a:p>
            <a:pPr indent="0" lvl="0" marL="0" rtl="0" algn="l">
              <a:spcBef>
                <a:spcPts val="0"/>
              </a:spcBef>
              <a:spcAft>
                <a:spcPts val="0"/>
              </a:spcAft>
              <a:buNone/>
            </a:pPr>
            <a:r>
              <a:rPr lang="nl-BE"/>
              <a:t>(link: </a:t>
            </a:r>
            <a:r>
              <a:rPr lang="nl-BE" sz="1200" u="sng">
                <a:solidFill>
                  <a:schemeClr val="hlink"/>
                </a:solidFill>
                <a:hlinkClick r:id="rId2"/>
              </a:rPr>
              <a:t>https://www.youtube.com/watch?v=Uv-MdaBfk8U</a:t>
            </a:r>
            <a:r>
              <a:rPr lang="nl-BE" sz="1200"/>
              <a:t> – 2 min.)</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lang="nl-BE"/>
              <a:t>Talent 🡪 Handig</a:t>
            </a:r>
            <a:endParaRPr/>
          </a:p>
        </p:txBody>
      </p:sp>
      <p:sp>
        <p:nvSpPr>
          <p:cNvPr id="216" name="Google Shape;216;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solidFill>
                  <a:srgbClr val="000000"/>
                </a:solidFill>
              </a:rPr>
              <a:t>‹#›</a:t>
            </a:fld>
            <a:endParaRPr>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“Handig zijn kan op vele manieren ingevuld worden: </a:t>
            </a:r>
            <a:endParaRPr/>
          </a:p>
          <a:p>
            <a:pPr indent="0" lvl="0" marL="0" rtl="0" algn="l">
              <a:spcBef>
                <a:spcPts val="0"/>
              </a:spcBef>
              <a:spcAft>
                <a:spcPts val="0"/>
              </a:spcAft>
              <a:buNone/>
            </a:pPr>
            <a:r>
              <a:rPr lang="nl-BE"/>
              <a:t>je kan bijvoorbeeld goed zijn in kapsels maken in iemands haar, maar ook in een bouwpakket in elkaar steken, knopen leggen, iets repareren, …”</a:t>
            </a:r>
            <a:endParaRPr/>
          </a:p>
          <a:p>
            <a:pPr indent="0" lvl="0" marL="0" rtl="0" algn="l">
              <a:spcBef>
                <a:spcPts val="0"/>
              </a:spcBef>
              <a:spcAft>
                <a:spcPts val="0"/>
              </a:spcAft>
              <a:buNone/>
            </a:pPr>
            <a:r>
              <a:rPr lang="nl-BE"/>
              <a:t>“Sommigen zijn goed in zeer fijne handige dingen zoals breien of naaien, anderen zijn goed in de grotere handige zaken zoals volleybal spelen, bowlen, …”</a:t>
            </a:r>
            <a:endParaRPr/>
          </a:p>
        </p:txBody>
      </p:sp>
      <p:sp>
        <p:nvSpPr>
          <p:cNvPr id="225" name="Google Shape;225;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lang="nl-BE"/>
              <a:t>“Geloven jullie al deze reclames? Waarom wel of niet? Zouden zij de stelling ‘je moet altijd de waarheid spreken’ volgen?</a:t>
            </a:r>
            <a:endParaRPr/>
          </a:p>
          <a:p>
            <a:pPr indent="0" lvl="0" marL="0" rtl="0" algn="l">
              <a:spcBef>
                <a:spcPts val="0"/>
              </a:spcBef>
              <a:spcAft>
                <a:spcPts val="0"/>
              </a:spcAft>
              <a:buClr>
                <a:schemeClr val="dk1"/>
              </a:buClr>
              <a:buSzPts val="1200"/>
              <a:buFont typeface="Arial"/>
              <a:buNone/>
            </a:pPr>
            <a:r>
              <a:rPr lang="nl-BE"/>
              <a:t>Welk talent heb je nodig om niet zomaar alles te geloven?”</a:t>
            </a:r>
            <a:endParaRPr/>
          </a:p>
          <a:p>
            <a:pPr indent="0" lvl="0" marL="0" rtl="0" algn="l">
              <a:spcBef>
                <a:spcPts val="0"/>
              </a:spcBef>
              <a:spcAft>
                <a:spcPts val="0"/>
              </a:spcAft>
              <a:buClr>
                <a:schemeClr val="dk1"/>
              </a:buClr>
              <a:buSzPts val="1200"/>
              <a:buFont typeface="Arial"/>
              <a:buNone/>
            </a:pPr>
            <a:r>
              <a:t/>
            </a:r>
            <a:endParaRPr/>
          </a:p>
          <a:p>
            <a:pPr indent="0" lvl="0" marL="0" rtl="0" algn="l">
              <a:spcBef>
                <a:spcPts val="0"/>
              </a:spcBef>
              <a:spcAft>
                <a:spcPts val="0"/>
              </a:spcAft>
              <a:buClr>
                <a:schemeClr val="dk1"/>
              </a:buClr>
              <a:buSzPts val="1200"/>
              <a:buFont typeface="Arial"/>
              <a:buNone/>
            </a:pPr>
            <a:r>
              <a:rPr lang="nl-BE"/>
              <a:t>(Eventueel kan je een kort klasgesprekje hebben over de stelling ‘je moet altijd de waarheid spreken’. Maak duidelijk dat niet alles zwart-wit is en er op sommige momenten nuances moeten worden gemaakt. Denk bv. aan de tandenfee, of als ze leerden fietsen dat ouders zeiden dat ze jouw fiets nog vasthadden maar dat niet zo was, …)</a:t>
            </a:r>
            <a:endParaRPr/>
          </a:p>
          <a:p>
            <a:pPr indent="0" lvl="0" marL="0" rtl="0" algn="l">
              <a:spcBef>
                <a:spcPts val="0"/>
              </a:spcBef>
              <a:spcAft>
                <a:spcPts val="0"/>
              </a:spcAft>
              <a:buClr>
                <a:schemeClr val="dk1"/>
              </a:buClr>
              <a:buSzPts val="1200"/>
              <a:buFont typeface="Arial"/>
              <a:buNone/>
            </a:pPr>
            <a:r>
              <a:t/>
            </a:r>
            <a:endParaRPr/>
          </a:p>
          <a:p>
            <a:pPr indent="0" lvl="0" marL="0" marR="0" rtl="0" algn="l">
              <a:lnSpc>
                <a:spcPct val="100000"/>
              </a:lnSpc>
              <a:spcBef>
                <a:spcPts val="0"/>
              </a:spcBef>
              <a:spcAft>
                <a:spcPts val="0"/>
              </a:spcAft>
              <a:buClr>
                <a:schemeClr val="dk1"/>
              </a:buClr>
              <a:buSzPts val="1200"/>
              <a:buFont typeface="Arial"/>
              <a:buNone/>
            </a:pPr>
            <a:r>
              <a:rPr lang="nl-BE"/>
              <a:t>Talent 🡪 Kritisch</a:t>
            </a:r>
            <a:endParaRPr/>
          </a:p>
        </p:txBody>
      </p:sp>
      <p:sp>
        <p:nvSpPr>
          <p:cNvPr id="233" name="Google Shape;233;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nl-BE"/>
              <a:t>“Kritisch zijn is belangrijk. Je mag niet altijd alles zomaar geloven, stel jezelf de vraag: kan dit wel, klopt dit wel?”</a:t>
            </a:r>
            <a:endParaRPr/>
          </a:p>
          <a:p>
            <a:pPr indent="0" lvl="0" marL="0" marR="0" rtl="0" algn="l">
              <a:lnSpc>
                <a:spcPct val="100000"/>
              </a:lnSpc>
              <a:spcBef>
                <a:spcPts val="0"/>
              </a:spcBef>
              <a:spcAft>
                <a:spcPts val="0"/>
              </a:spcAft>
              <a:buClr>
                <a:schemeClr val="dk1"/>
              </a:buClr>
              <a:buSzPts val="1200"/>
              <a:buFont typeface="Arial"/>
              <a:buNone/>
            </a:pPr>
            <a:r>
              <a:rPr lang="nl-BE"/>
              <a:t>Bedenk ook van wie de informatie komt en vanuit welk perspectief zij kijken.”</a:t>
            </a:r>
            <a:endParaRPr/>
          </a:p>
          <a:p>
            <a:pPr indent="0" lvl="0" marL="0" marR="0" rtl="0" algn="l">
              <a:lnSpc>
                <a:spcPct val="100000"/>
              </a:lnSpc>
              <a:spcBef>
                <a:spcPts val="0"/>
              </a:spcBef>
              <a:spcAft>
                <a:spcPts val="0"/>
              </a:spcAft>
              <a:buClr>
                <a:schemeClr val="dk1"/>
              </a:buClr>
              <a:buSzPts val="1200"/>
              <a:buFont typeface="Arial"/>
              <a:buNone/>
            </a:pPr>
            <a:r>
              <a:rPr lang="nl-BE"/>
              <a:t>“Denk bijvoorbeeld ook aan fake news dat je soms op internet tegenkomt, of een ruzie door een misverstand, of verkoopstrucjes.”</a:t>
            </a:r>
            <a:endParaRPr/>
          </a:p>
        </p:txBody>
      </p:sp>
      <p:sp>
        <p:nvSpPr>
          <p:cNvPr id="243" name="Google Shape;243;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“Wie kan deze stappen in de juiste volgorde plaatsen?”</a:t>
            </a:r>
            <a:endParaRPr/>
          </a:p>
          <a:p>
            <a:pPr indent="0" lvl="0" marL="0" rtl="0" algn="l">
              <a:spcBef>
                <a:spcPts val="0"/>
              </a:spcBef>
              <a:spcAft>
                <a:spcPts val="0"/>
              </a:spcAft>
              <a:buNone/>
            </a:pPr>
            <a:r>
              <a:rPr lang="nl-BE"/>
              <a:t>“Dit talent komt van pas bij bv. het leren strikken van je schoenen, het wassen van je handen, deze ‘beertjes van Meichenbaum’, ….”</a:t>
            </a:r>
            <a:endParaRPr/>
          </a:p>
          <a:p>
            <a:pPr indent="0" lvl="0" marL="0" rtl="0" algn="l">
              <a:spcBef>
                <a:spcPts val="0"/>
              </a:spcBef>
              <a:spcAft>
                <a:spcPts val="0"/>
              </a:spcAft>
              <a:buNone/>
            </a:pPr>
            <a:r>
              <a:rPr lang="nl-BE"/>
              <a:t>(Bij </a:t>
            </a:r>
            <a:r>
              <a:rPr b="1" lang="nl-BE"/>
              <a:t>klikken</a:t>
            </a:r>
            <a:r>
              <a:rPr lang="nl-BE"/>
              <a:t> komt juiste volgorde tevoorschijn)</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lang="nl-BE"/>
              <a:t>Talent 🡪 Planmatig</a:t>
            </a:r>
            <a:endParaRPr/>
          </a:p>
        </p:txBody>
      </p:sp>
      <p:sp>
        <p:nvSpPr>
          <p:cNvPr id="251" name="Google Shape;251;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solidFill>
                  <a:srgbClr val="000000"/>
                </a:solidFill>
              </a:rPr>
              <a:t>‹#›</a:t>
            </a:fld>
            <a:endParaRPr>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“Wie van jullie denkt: ik ben planmatig? Wie houdt er bijvoorbeeld goed in de agenda bij welke taken of toetsen de dag erna zijn? Wie kan ook thuis bijvoorbeeld stappenplannen volgen om dingen in elkaar te steken (legoconstructies, filmpjes, Ikeameubels, ....)?”</a:t>
            </a:r>
            <a:endParaRPr/>
          </a:p>
          <a:p>
            <a:pPr indent="0" lvl="0" marL="0" rtl="0" algn="l">
              <a:spcBef>
                <a:spcPts val="0"/>
              </a:spcBef>
              <a:spcAft>
                <a:spcPts val="0"/>
              </a:spcAft>
              <a:buNone/>
            </a:pPr>
            <a:r>
              <a:rPr lang="nl-BE"/>
              <a:t>“En kan je dan ook een beetje inschatten hoe lang je aan iets zal werken? Of begin je er soms te laat aan?”</a:t>
            </a:r>
            <a:endParaRPr/>
          </a:p>
          <a:p>
            <a:pPr indent="0" lvl="0" marL="0" rtl="0" algn="l">
              <a:spcBef>
                <a:spcPts val="0"/>
              </a:spcBef>
              <a:spcAft>
                <a:spcPts val="0"/>
              </a:spcAft>
              <a:buNone/>
            </a:pPr>
            <a:r>
              <a:rPr lang="nl-BE"/>
              <a:t>(Dat wil zeggen dat je ook even nadenkt vooraf wat er allemaal moet gebeuren en in welke volgorde best, en er niet meteen invliegt.)</a:t>
            </a:r>
            <a:endParaRPr/>
          </a:p>
        </p:txBody>
      </p:sp>
      <p:sp>
        <p:nvSpPr>
          <p:cNvPr id="263" name="Google Shape;263;p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Klik op de foto of op deze link: https://youtu.be/v_CF-Y3ysgE (25 min)</a:t>
            </a:r>
            <a:endParaRPr/>
          </a:p>
        </p:txBody>
      </p:sp>
      <p:sp>
        <p:nvSpPr>
          <p:cNvPr id="97" name="Google Shape;97;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Klik op de foto en bekijk het filmpje over ‘Ormie the pig’. (of via de link: </a:t>
            </a:r>
            <a:r>
              <a:rPr lang="nl-BE" u="sng">
                <a:solidFill>
                  <a:schemeClr val="hlink"/>
                </a:solidFill>
                <a:hlinkClick r:id="rId2"/>
              </a:rPr>
              <a:t>https://www.youtube.com/watch?v=xd63g3d8qOs&amp;t=7s</a:t>
            </a:r>
            <a:r>
              <a:rPr lang="nl-BE"/>
              <a:t> – 3 min zonder aftiteling) </a:t>
            </a:r>
            <a:endParaRPr/>
          </a:p>
          <a:p>
            <a:pPr indent="0" lvl="0" marL="0" rtl="0" algn="l">
              <a:spcBef>
                <a:spcPts val="0"/>
              </a:spcBef>
              <a:spcAft>
                <a:spcPts val="0"/>
              </a:spcAft>
              <a:buNone/>
            </a:pPr>
            <a:r>
              <a:rPr lang="nl-BE"/>
              <a:t>Vraag nadien aan de kinderen: “Hoe zou jij dit probleem aanpakken?” </a:t>
            </a:r>
            <a:endParaRPr/>
          </a:p>
          <a:p>
            <a:pPr indent="0" lvl="0" marL="0" rtl="0" algn="l">
              <a:spcBef>
                <a:spcPts val="0"/>
              </a:spcBef>
              <a:spcAft>
                <a:spcPts val="0"/>
              </a:spcAft>
              <a:buNone/>
            </a:pPr>
            <a:r>
              <a:rPr lang="nl-BE"/>
              <a:t>(Je kan dit ook écht laten uitproberen in de klas met bv. iets op een hoge kast te leggen, of terwijl ze blijven zitten op hun stoel een constructie laten maken om iets dat verder ligt te kunnen pakken, …)</a:t>
            </a:r>
            <a:endParaRPr/>
          </a:p>
          <a:p>
            <a:pPr indent="0" lvl="0" marL="0" rtl="0" algn="l">
              <a:spcBef>
                <a:spcPts val="0"/>
              </a:spcBef>
              <a:spcAft>
                <a:spcPts val="0"/>
              </a:spcAft>
              <a:buNone/>
            </a:pPr>
            <a:r>
              <a:t/>
            </a:r>
            <a:endParaRPr/>
          </a:p>
          <a:p>
            <a:pPr indent="0" lvl="0" marL="0" rtl="0" algn="l">
              <a:spcBef>
                <a:spcPts val="0"/>
              </a:spcBef>
              <a:spcAft>
                <a:spcPts val="0"/>
              </a:spcAft>
              <a:buNone/>
            </a:pPr>
            <a:r>
              <a:rPr lang="nl-BE"/>
              <a:t>Talent 🡪 Probleemoplossend</a:t>
            </a:r>
            <a:endParaRPr/>
          </a:p>
        </p:txBody>
      </p:sp>
      <p:sp>
        <p:nvSpPr>
          <p:cNvPr id="271" name="Google Shape;271;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solidFill>
                  <a:srgbClr val="000000"/>
                </a:solidFill>
              </a:rPr>
              <a:t>‹#›</a:t>
            </a:fld>
            <a:endParaRPr>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nl-BE"/>
              <a:t>“Iemand die probleemoplossend is, lost makkelijk moeilijke vraagstukken en problemen op. Zij of hij zoekt zelf een mogelijke oplossing of antwoord als die voor een probleem komt te staan of als iets stuk is.”</a:t>
            </a:r>
            <a:endParaRPr/>
          </a:p>
          <a:p>
            <a:pPr indent="0" lvl="0" marL="0" rtl="0" algn="l">
              <a:spcBef>
                <a:spcPts val="0"/>
              </a:spcBef>
              <a:spcAft>
                <a:spcPts val="0"/>
              </a:spcAft>
              <a:buClr>
                <a:schemeClr val="dk1"/>
              </a:buClr>
              <a:buSzPts val="1200"/>
              <a:buFont typeface="Calibri"/>
              <a:buNone/>
            </a:pPr>
            <a:r>
              <a:rPr lang="nl-BE"/>
              <a:t>“Wie van jullie zou bijvoorbeeld zoals de figuur op de tekening zélf een brug proberen bouwen over de rivier, in plaats van de rivier kilometers af te wandelen op zoek naar een oversteekplaats?”</a:t>
            </a:r>
            <a:endParaRPr/>
          </a:p>
          <a:p>
            <a:pPr indent="0" lvl="0" marL="0" rtl="0" algn="l">
              <a:spcBef>
                <a:spcPts val="0"/>
              </a:spcBef>
              <a:spcAft>
                <a:spcPts val="0"/>
              </a:spcAft>
              <a:buClr>
                <a:schemeClr val="dk1"/>
              </a:buClr>
              <a:buSzPts val="1200"/>
              <a:buFont typeface="Calibri"/>
              <a:buNone/>
            </a:pPr>
            <a:r>
              <a:rPr lang="nl-BE"/>
              <a:t>“En wie wil graag helpen om ruzies om te lossen, of een fietsband te herstellen, …?”</a:t>
            </a:r>
            <a:endParaRPr/>
          </a:p>
        </p:txBody>
      </p:sp>
      <p:sp>
        <p:nvSpPr>
          <p:cNvPr id="278" name="Google Shape;278;p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“Op de prenten lijken deze mensen stil te staan, maar ze doen natuurlijk iets. Welk talent herken je?”</a:t>
            </a:r>
            <a:endParaRPr/>
          </a:p>
          <a:p>
            <a:pPr indent="0" lvl="0" marL="0" rtl="0" algn="l">
              <a:spcBef>
                <a:spcPts val="0"/>
              </a:spcBef>
              <a:spcAft>
                <a:spcPts val="0"/>
              </a:spcAft>
              <a:buNone/>
            </a:pPr>
            <a:r>
              <a:t/>
            </a:r>
            <a:endParaRPr/>
          </a:p>
          <a:p>
            <a:pPr indent="0" lvl="0" marL="0" rtl="0" algn="l">
              <a:spcBef>
                <a:spcPts val="0"/>
              </a:spcBef>
              <a:spcAft>
                <a:spcPts val="0"/>
              </a:spcAft>
              <a:buNone/>
            </a:pPr>
            <a:r>
              <a:rPr b="1" lang="nl-BE"/>
              <a:t>Extra</a:t>
            </a:r>
            <a:r>
              <a:rPr lang="nl-BE"/>
              <a:t> opdracht eventueel: klik op het filmpje </a:t>
            </a:r>
            <a:r>
              <a:rPr b="1" lang="nl-BE" u="sng">
                <a:solidFill>
                  <a:srgbClr val="0070C0"/>
                </a:solidFill>
              </a:rPr>
              <a:t>https://www.youtube.com/watch?v=oc4QS2USKmk </a:t>
            </a:r>
            <a:r>
              <a:rPr lang="nl-BE"/>
              <a:t>(9 min – je kan als leerkracht stoppen wanneer je wil)</a:t>
            </a:r>
            <a:endParaRPr/>
          </a:p>
          <a:p>
            <a:pPr indent="0" lvl="0" marL="0" rtl="0" algn="l">
              <a:spcBef>
                <a:spcPts val="0"/>
              </a:spcBef>
              <a:spcAft>
                <a:spcPts val="0"/>
              </a:spcAft>
              <a:buNone/>
            </a:pPr>
            <a:r>
              <a:rPr lang="nl-BE"/>
              <a:t>“Stel je allemaal recht. Het is de bedoeling om alle bewegingen zo goed mogelijk na te doen. Wie houdt het vol?”</a:t>
            </a:r>
            <a:endParaRPr/>
          </a:p>
          <a:p>
            <a:pPr indent="0" lvl="0" marL="0" rtl="0" algn="l">
              <a:spcBef>
                <a:spcPts val="0"/>
              </a:spcBef>
              <a:spcAft>
                <a:spcPts val="0"/>
              </a:spcAft>
              <a:buNone/>
            </a:pPr>
            <a:r>
              <a:t/>
            </a:r>
            <a:endParaRPr/>
          </a:p>
          <a:p>
            <a:pPr indent="0" lvl="0" marL="0" rtl="0" algn="l">
              <a:spcBef>
                <a:spcPts val="0"/>
              </a:spcBef>
              <a:spcAft>
                <a:spcPts val="0"/>
              </a:spcAft>
              <a:buNone/>
            </a:pPr>
            <a:r>
              <a:rPr lang="nl-BE"/>
              <a:t>Talent 🡪 Actief</a:t>
            </a:r>
            <a:endParaRPr/>
          </a:p>
        </p:txBody>
      </p:sp>
      <p:sp>
        <p:nvSpPr>
          <p:cNvPr id="286" name="Google Shape;286;p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solidFill>
                  <a:srgbClr val="000000"/>
                </a:solidFill>
              </a:rPr>
              <a:t>‹#›</a:t>
            </a:fld>
            <a:endParaRPr>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nl-BE"/>
              <a:t>“Iemand die actief is, houdt van bewegen met het lichaam en is daardoor vaak ook snel. Denk even voor jezelf na of jij actief bent: bijvoorbeeld tijdens de speeltijd, of sporten in de vrije tijd, ook graag eens rondlopen in de klas, gebruik je ook je lichaamstaal om iets uit te leggen of te tonen, …?”</a:t>
            </a:r>
            <a:endParaRPr/>
          </a:p>
        </p:txBody>
      </p:sp>
      <p:sp>
        <p:nvSpPr>
          <p:cNvPr id="304" name="Google Shape;304;p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solidFill>
                  <a:srgbClr val="000000"/>
                </a:solidFill>
              </a:rPr>
              <a:t>‹#›</a:t>
            </a:fld>
            <a:endParaRPr>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“Welke zaken herken je? Kan je een verband bedenken? Welk soort talent zoeken we denk je?”</a:t>
            </a:r>
            <a:endParaRPr/>
          </a:p>
          <a:p>
            <a:pPr indent="0" lvl="0" marL="0" rtl="0" algn="l">
              <a:spcBef>
                <a:spcPts val="0"/>
              </a:spcBef>
              <a:spcAft>
                <a:spcPts val="0"/>
              </a:spcAft>
              <a:buNone/>
            </a:pPr>
            <a:r>
              <a:rPr lang="nl-BE"/>
              <a:t>(Antwoord van links nr rechts: Facebook – X (het nieuwe Twitter) – Instagram - Tiktok – Pinterest - Snapchat – Whatsapp – Youtube)</a:t>
            </a:r>
            <a:endParaRPr/>
          </a:p>
          <a:p>
            <a:pPr indent="0" lvl="0" marL="0" rtl="0" algn="l">
              <a:spcBef>
                <a:spcPts val="0"/>
              </a:spcBef>
              <a:spcAft>
                <a:spcPts val="0"/>
              </a:spcAft>
              <a:buNone/>
            </a:pPr>
            <a:r>
              <a:t/>
            </a:r>
            <a:endParaRPr/>
          </a:p>
          <a:p>
            <a:pPr indent="0" lvl="0" marL="0" rtl="0" algn="l">
              <a:spcBef>
                <a:spcPts val="0"/>
              </a:spcBef>
              <a:spcAft>
                <a:spcPts val="0"/>
              </a:spcAft>
              <a:buNone/>
            </a:pPr>
            <a:r>
              <a:rPr lang="nl-BE"/>
              <a:t>Talent 🡪 Digitaal inzicht</a:t>
            </a:r>
            <a:endParaRPr/>
          </a:p>
        </p:txBody>
      </p:sp>
      <p:sp>
        <p:nvSpPr>
          <p:cNvPr id="312" name="Google Shape;312;p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nl-BE"/>
              <a:t>“Digitaal inzicht is een talent voor</a:t>
            </a:r>
            <a:r>
              <a:rPr b="0" i="0" lang="nl-BE"/>
              <a:t> wie goed en graag met computer, tablet, gsm enz. werkt. Bijvoorbeeld iemand die programmeert, een digitaal probleem kan oplossen, maar ook wie goed weet welke berichten en foto’s naar wie gestuurd mogen worden.” </a:t>
            </a:r>
            <a:endParaRPr/>
          </a:p>
          <a:p>
            <a:pPr indent="0" lvl="0" marL="0" rtl="0" algn="l">
              <a:spcBef>
                <a:spcPts val="0"/>
              </a:spcBef>
              <a:spcAft>
                <a:spcPts val="0"/>
              </a:spcAft>
              <a:buNone/>
            </a:pPr>
            <a:r>
              <a:rPr b="0" i="0" lang="nl-BE"/>
              <a:t>“Of misschien begrijp je het wel zo goed dat je het vlot kan uitleggen aan bv. je ouders hoe TikTok werkt?”</a:t>
            </a:r>
            <a:endParaRPr/>
          </a:p>
        </p:txBody>
      </p:sp>
      <p:sp>
        <p:nvSpPr>
          <p:cNvPr id="326" name="Google Shape;326;p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solidFill>
                  <a:srgbClr val="000000"/>
                </a:solidFill>
              </a:rPr>
              <a:t>‹#›</a:t>
            </a:fld>
            <a:endParaRPr>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Klik op de foto en bekijk het filmpje over ‘Power of not giving up’. (of via de link: </a:t>
            </a:r>
            <a:r>
              <a:rPr lang="nl-BE" u="sng">
                <a:solidFill>
                  <a:schemeClr val="hlink"/>
                </a:solidFill>
                <a:hlinkClick r:id="rId2"/>
              </a:rPr>
              <a:t>https://www.youtube.com/watch?v=0cF2LyYGDWA</a:t>
            </a:r>
            <a:r>
              <a:rPr lang="nl-BE"/>
              <a:t> – 1 min)</a:t>
            </a:r>
            <a:endParaRPr/>
          </a:p>
          <a:p>
            <a:pPr indent="0" lvl="0" marL="0" rtl="0" algn="l">
              <a:spcBef>
                <a:spcPts val="0"/>
              </a:spcBef>
              <a:spcAft>
                <a:spcPts val="0"/>
              </a:spcAft>
              <a:buNone/>
            </a:pPr>
            <a:r>
              <a:rPr lang="nl-BE"/>
              <a:t>“Ook al is het niet eenvoudig of ken je een beetje tegenslag, om iets te bereiken heb je … nodig?”</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lang="nl-BE"/>
              <a:t>Talent 🡪 Doorzettingsvermogen</a:t>
            </a:r>
            <a:endParaRPr/>
          </a:p>
        </p:txBody>
      </p:sp>
      <p:sp>
        <p:nvSpPr>
          <p:cNvPr id="333" name="Google Shape;333;p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solidFill>
                  <a:srgbClr val="000000"/>
                </a:solidFill>
              </a:rPr>
              <a:t>‹#›</a:t>
            </a:fld>
            <a:endParaRPr>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b="0" lang="nl-BE"/>
              <a:t>“</a:t>
            </a:r>
            <a:r>
              <a:rPr b="0" lang="nl-BE" sz="1200">
                <a:solidFill>
                  <a:schemeClr val="accent5"/>
                </a:solidFill>
              </a:rPr>
              <a:t>Kan je zelf een voorbeeldje geven waarbij je doorzettingsvermogen hebt gebruikt? Bv. in de turnles, bij het afwerken van een opdracht, het volhouden van een hobby gedurende een volledig schooljaar, studeren voor een moeilijke toets, …”</a:t>
            </a:r>
            <a:endParaRPr b="0"/>
          </a:p>
        </p:txBody>
      </p:sp>
      <p:sp>
        <p:nvSpPr>
          <p:cNvPr id="341" name="Google Shape;341;p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Laat de leerlingen bekijken hoeveel keer ze ja antwoorden.</a:t>
            </a:r>
            <a:endParaRPr/>
          </a:p>
          <a:p>
            <a:pPr indent="0" lvl="0" marL="0" rtl="0" algn="l">
              <a:spcBef>
                <a:spcPts val="0"/>
              </a:spcBef>
              <a:spcAft>
                <a:spcPts val="0"/>
              </a:spcAft>
              <a:buNone/>
            </a:pPr>
            <a:r>
              <a:rPr lang="nl-BE"/>
              <a:t>(Indien gewenst kan je vragen wie 1x – 2x – 3x ‘ja’ had)</a:t>
            </a:r>
            <a:endParaRPr/>
          </a:p>
          <a:p>
            <a:pPr indent="0" lvl="0" marL="0" rtl="0" algn="l">
              <a:spcBef>
                <a:spcPts val="0"/>
              </a:spcBef>
              <a:spcAft>
                <a:spcPts val="0"/>
              </a:spcAft>
              <a:buNone/>
            </a:pPr>
            <a:r>
              <a:t/>
            </a:r>
            <a:endParaRPr/>
          </a:p>
          <a:p>
            <a:pPr indent="0" lvl="0" marL="0" rtl="0" algn="l">
              <a:spcBef>
                <a:spcPts val="0"/>
              </a:spcBef>
              <a:spcAft>
                <a:spcPts val="0"/>
              </a:spcAft>
              <a:buNone/>
            </a:pPr>
            <a:r>
              <a:rPr lang="nl-BE"/>
              <a:t>Talent 🡪 Initiatief nemen</a:t>
            </a:r>
            <a:endParaRPr/>
          </a:p>
          <a:p>
            <a:pPr indent="0" lvl="0" marL="0" marR="0" rtl="0" algn="l">
              <a:lnSpc>
                <a:spcPct val="100000"/>
              </a:lnSpc>
              <a:spcBef>
                <a:spcPts val="0"/>
              </a:spcBef>
              <a:spcAft>
                <a:spcPts val="0"/>
              </a:spcAft>
              <a:buClr>
                <a:schemeClr val="dk1"/>
              </a:buClr>
              <a:buSzPts val="1200"/>
              <a:buFont typeface="Calibri"/>
              <a:buNone/>
            </a:pPr>
            <a:r>
              <a:rPr lang="nl-BE"/>
              <a:t>(Indien ‘initiatief’ een moeilijk woord is = de eerste stap zetten tot actie, bv. zelf voorstellen om die dag eens een moppenrondje te doen en dat ook echt starten)</a:t>
            </a:r>
            <a:endParaRPr/>
          </a:p>
        </p:txBody>
      </p:sp>
      <p:sp>
        <p:nvSpPr>
          <p:cNvPr id="353" name="Google Shape;353;p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8" name="Google Shape;368;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b="0" lang="nl-BE"/>
              <a:t>“I</a:t>
            </a:r>
            <a:r>
              <a:rPr b="0" lang="nl-BE" sz="1200">
                <a:solidFill>
                  <a:schemeClr val="accent5"/>
                </a:solidFill>
              </a:rPr>
              <a:t>emand die initiatief neemt, neemt zelf beslissingen, zet de eerste stap of wacht niet altijd tot iemand anders zegt wat je moet doen.”</a:t>
            </a:r>
            <a:endParaRPr/>
          </a:p>
          <a:p>
            <a:pPr indent="0" lvl="0" marL="0" rtl="0" algn="l">
              <a:spcBef>
                <a:spcPts val="0"/>
              </a:spcBef>
              <a:spcAft>
                <a:spcPts val="0"/>
              </a:spcAft>
              <a:buClr>
                <a:schemeClr val="accent5"/>
              </a:buClr>
              <a:buSzPts val="1200"/>
              <a:buFont typeface="Calibri"/>
              <a:buNone/>
            </a:pPr>
            <a:r>
              <a:rPr b="0" lang="nl-BE" sz="1200">
                <a:solidFill>
                  <a:schemeClr val="accent5"/>
                </a:solidFill>
              </a:rPr>
              <a:t>“In de speeltijd</a:t>
            </a:r>
            <a:r>
              <a:rPr lang="nl-BE"/>
              <a:t>, ben jij degene die mensen gaat aanspreken om een nieuw spel te spelen of bv. kaartjes te ruilen?”</a:t>
            </a:r>
            <a:endParaRPr/>
          </a:p>
          <a:p>
            <a:pPr indent="0" lvl="0" marL="0" rtl="0" algn="l">
              <a:spcBef>
                <a:spcPts val="0"/>
              </a:spcBef>
              <a:spcAft>
                <a:spcPts val="0"/>
              </a:spcAft>
              <a:buClr>
                <a:schemeClr val="accent5"/>
              </a:buClr>
              <a:buSzPts val="1200"/>
              <a:buFont typeface="Calibri"/>
              <a:buNone/>
            </a:pPr>
            <a:r>
              <a:rPr b="0" lang="nl-BE" sz="1200">
                <a:solidFill>
                  <a:schemeClr val="accent5"/>
                </a:solidFill>
              </a:rPr>
              <a:t>“Droomt iemand er bv. van een eigen zaak of winkel op te richten later? Ze noemen zo’n mensen met een eigen zaak ook ‘ondernemers’: bv. bakkers, kappers, tandartsen, kunstenaars, boeren, garagisten, supermarkteigenaars, …”</a:t>
            </a:r>
            <a:endParaRPr>
              <a:latin typeface="Calibri"/>
              <a:ea typeface="Calibri"/>
              <a:cs typeface="Calibri"/>
              <a:sym typeface="Calibri"/>
            </a:endParaRPr>
          </a:p>
        </p:txBody>
      </p:sp>
      <p:sp>
        <p:nvSpPr>
          <p:cNvPr id="369" name="Google Shape;369;p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Leerkracht: “Raad telkens over welk talent het gaat.” </a:t>
            </a:r>
            <a:endParaRPr/>
          </a:p>
          <a:p>
            <a:pPr indent="0" lvl="0" marL="0" rtl="0" algn="l">
              <a:spcBef>
                <a:spcPts val="0"/>
              </a:spcBef>
              <a:spcAft>
                <a:spcPts val="0"/>
              </a:spcAft>
              <a:buNone/>
            </a:pPr>
            <a:r>
              <a:rPr lang="nl-BE"/>
              <a:t>Tip: Spreek af hoe ze mogen raden: hand opsteken, allemaal apart noteren en op het einde kijken of het juist is, allemaal tegelijk zeggen, …</a:t>
            </a:r>
            <a:endParaRPr/>
          </a:p>
          <a:p>
            <a:pPr indent="0" lvl="0" marL="0" rtl="0" algn="l">
              <a:spcBef>
                <a:spcPts val="0"/>
              </a:spcBef>
              <a:spcAft>
                <a:spcPts val="0"/>
              </a:spcAft>
              <a:buNone/>
            </a:pPr>
            <a:r>
              <a:rPr lang="nl-BE"/>
              <a:t>Leerlingen hebben de Talentenkaart al bij de hand om het raden te vergemakkelijken. </a:t>
            </a:r>
            <a:endParaRPr/>
          </a:p>
          <a:p>
            <a:pPr indent="0" lvl="0" marL="0" rtl="0" algn="l">
              <a:spcBef>
                <a:spcPts val="0"/>
              </a:spcBef>
              <a:spcAft>
                <a:spcPts val="0"/>
              </a:spcAft>
              <a:buNone/>
            </a:pPr>
            <a:r>
              <a:rPr lang="nl-BE"/>
              <a:t>Na de kennismaking met de talenten mogen ze op het einde van de presentatie ook aanduiden welke talenten zij bij zichzelf hebben herkend.</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i="1" lang="nl-BE"/>
              <a:t>Zie ‘</a:t>
            </a:r>
            <a:r>
              <a:rPr b="1" i="1" lang="nl-BE"/>
              <a:t>1_Werkbundel’ </a:t>
            </a:r>
            <a:r>
              <a:rPr i="1" lang="nl-BE"/>
              <a:t>pagina 2</a:t>
            </a:r>
            <a:r>
              <a:rPr b="1" i="1" lang="nl-BE"/>
              <a:t> </a:t>
            </a:r>
            <a:r>
              <a:rPr i="1" lang="nl-BE"/>
              <a:t>(voor elke leerling 1 Talentenkaart).</a:t>
            </a:r>
            <a:endParaRPr/>
          </a:p>
          <a:p>
            <a:pPr indent="0" lvl="0" marL="0" rtl="0" algn="l">
              <a:spcBef>
                <a:spcPts val="0"/>
              </a:spcBef>
              <a:spcAft>
                <a:spcPts val="0"/>
              </a:spcAft>
              <a:buNone/>
            </a:pPr>
            <a:r>
              <a:t/>
            </a:r>
            <a:endParaRPr/>
          </a:p>
        </p:txBody>
      </p:sp>
      <p:sp>
        <p:nvSpPr>
          <p:cNvPr id="104" name="Google Shape;104;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Laat de leerlingen de prent bekijken. “Welk talent missen ze in deze klas?”</a:t>
            </a:r>
            <a:endParaRPr/>
          </a:p>
          <a:p>
            <a:pPr indent="0" lvl="0" marL="0" rtl="0" algn="l">
              <a:spcBef>
                <a:spcPts val="0"/>
              </a:spcBef>
              <a:spcAft>
                <a:spcPts val="0"/>
              </a:spcAft>
              <a:buNone/>
            </a:pPr>
            <a:r>
              <a:rPr lang="nl-BE"/>
              <a:t>(vb. mes door de muur, voetballen binnen tegen iemand zijn hoofd, dartspijltjes in de wereldbol en de muur, op de tafel staan, …)</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lang="nl-BE"/>
              <a:t>Talent 🡪 Veilig</a:t>
            </a:r>
            <a:endParaRPr/>
          </a:p>
        </p:txBody>
      </p:sp>
      <p:sp>
        <p:nvSpPr>
          <p:cNvPr id="380" name="Google Shape;380;p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accent5"/>
              </a:buClr>
              <a:buSzPts val="1200"/>
              <a:buFont typeface="Calibri"/>
              <a:buNone/>
            </a:pPr>
            <a:r>
              <a:rPr b="0" lang="nl-BE" sz="1200">
                <a:solidFill>
                  <a:schemeClr val="accent5"/>
                </a:solidFill>
              </a:rPr>
              <a:t>“Iemand die veilig werkt, doet dat voorzichtig, voor zichzelf en de anderen, en ziet ook gevaren.”</a:t>
            </a:r>
            <a:endParaRPr/>
          </a:p>
          <a:p>
            <a:pPr indent="0" lvl="0" marL="0" rtl="0" algn="l">
              <a:spcBef>
                <a:spcPts val="0"/>
              </a:spcBef>
              <a:spcAft>
                <a:spcPts val="0"/>
              </a:spcAft>
              <a:buClr>
                <a:schemeClr val="accent5"/>
              </a:buClr>
              <a:buSzPts val="1200"/>
              <a:buFont typeface="Calibri"/>
              <a:buNone/>
            </a:pPr>
            <a:r>
              <a:rPr b="0" lang="nl-BE" sz="1200">
                <a:solidFill>
                  <a:schemeClr val="accent5"/>
                </a:solidFill>
              </a:rPr>
              <a:t>“Wie van jullie laat bv. geen scharen of messen (of passers) rondslingeren? Wie durft op een wankele ladder kruipen? Wie doet een fluohesje aan in het verkeer? Wie kan ook in het verkeer goed inschatten of het veilig is om over te steken (en wie steekt zijn hand uit als hij of zij afslaat met de fiets)?…”</a:t>
            </a:r>
            <a:endParaRPr/>
          </a:p>
          <a:p>
            <a:pPr indent="0" lvl="0" marL="0" rtl="0" algn="l">
              <a:spcBef>
                <a:spcPts val="0"/>
              </a:spcBef>
              <a:spcAft>
                <a:spcPts val="0"/>
              </a:spcAft>
              <a:buNone/>
            </a:pPr>
            <a:r>
              <a:t/>
            </a:r>
            <a:endParaRPr/>
          </a:p>
        </p:txBody>
      </p:sp>
      <p:sp>
        <p:nvSpPr>
          <p:cNvPr id="387" name="Google Shape;387;p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4" name="Google Shape;394;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nl-BE">
                <a:solidFill>
                  <a:srgbClr val="424242"/>
                </a:solidFill>
                <a:latin typeface="Open Sans"/>
                <a:ea typeface="Open Sans"/>
                <a:cs typeface="Open Sans"/>
                <a:sym typeface="Open Sans"/>
              </a:rPr>
              <a:t>Laat alle leerlingen in een cirkel staan met hun linkerbeen in het midden, zo dicht dat ze buik-aan-rug staan.</a:t>
            </a:r>
            <a:endParaRPr/>
          </a:p>
          <a:p>
            <a:pPr indent="0" lvl="0" marL="0" rtl="0" algn="l">
              <a:spcBef>
                <a:spcPts val="0"/>
              </a:spcBef>
              <a:spcAft>
                <a:spcPts val="0"/>
              </a:spcAft>
              <a:buNone/>
            </a:pPr>
            <a:r>
              <a:rPr b="0" i="0" lang="nl-BE">
                <a:solidFill>
                  <a:srgbClr val="424242"/>
                </a:solidFill>
                <a:latin typeface="Open Sans"/>
                <a:ea typeface="Open Sans"/>
                <a:cs typeface="Open Sans"/>
                <a:sym typeface="Open Sans"/>
              </a:rPr>
              <a:t>Laat iedereen tegelijk door de knieën zakken waardoor ze op de bovenbenen van de ander komen zitten. Gelukt?</a:t>
            </a:r>
            <a:endParaRPr/>
          </a:p>
          <a:p>
            <a:pPr indent="0" lvl="0" marL="0" rtl="0" algn="l">
              <a:spcBef>
                <a:spcPts val="0"/>
              </a:spcBef>
              <a:spcAft>
                <a:spcPts val="0"/>
              </a:spcAft>
              <a:buNone/>
            </a:pPr>
            <a:r>
              <a:rPr b="0" i="0" lang="nl-BE">
                <a:solidFill>
                  <a:srgbClr val="424242"/>
                </a:solidFill>
                <a:latin typeface="Open Sans"/>
                <a:ea typeface="Open Sans"/>
                <a:cs typeface="Open Sans"/>
                <a:sym typeface="Open Sans"/>
              </a:rPr>
              <a:t>Laat de leerlingen dan tegelijk een stap zetten met hun rechtervoet – daarna linkervoet, enz. Start traag. Zo kan je de cirkel doen ronddraaien!</a:t>
            </a:r>
            <a:endParaRPr/>
          </a:p>
          <a:p>
            <a:pPr indent="0" lvl="0" marL="0" rtl="0" algn="l">
              <a:spcBef>
                <a:spcPts val="0"/>
              </a:spcBef>
              <a:spcAft>
                <a:spcPts val="0"/>
              </a:spcAft>
              <a:buNone/>
            </a:pPr>
            <a:r>
              <a:rPr b="0" i="0" lang="nl-BE">
                <a:solidFill>
                  <a:srgbClr val="424242"/>
                </a:solidFill>
                <a:latin typeface="Open Sans"/>
                <a:ea typeface="Open Sans"/>
                <a:cs typeface="Open Sans"/>
                <a:sym typeface="Open Sans"/>
              </a:rPr>
              <a:t>(Vanwege het vorige talent ‘veiligheid’ misschien enkele tips: </a:t>
            </a:r>
            <a:endParaRPr/>
          </a:p>
          <a:p>
            <a:pPr indent="0" lvl="0" marL="0" rtl="0" algn="l">
              <a:spcBef>
                <a:spcPts val="0"/>
              </a:spcBef>
              <a:spcAft>
                <a:spcPts val="0"/>
              </a:spcAft>
              <a:buNone/>
            </a:pPr>
            <a:r>
              <a:rPr b="0" i="0" lang="nl-BE">
                <a:solidFill>
                  <a:srgbClr val="424242"/>
                </a:solidFill>
                <a:latin typeface="Open Sans"/>
                <a:ea typeface="Open Sans"/>
                <a:cs typeface="Open Sans"/>
                <a:sym typeface="Open Sans"/>
              </a:rPr>
              <a:t>- Leerlingen wachten telkens op jouw signaal.</a:t>
            </a:r>
            <a:endParaRPr/>
          </a:p>
          <a:p>
            <a:pPr indent="0" lvl="0" marL="0" rtl="0" algn="l">
              <a:spcBef>
                <a:spcPts val="0"/>
              </a:spcBef>
              <a:spcAft>
                <a:spcPts val="0"/>
              </a:spcAft>
              <a:buNone/>
            </a:pPr>
            <a:r>
              <a:rPr b="0" i="0" lang="nl-BE">
                <a:solidFill>
                  <a:srgbClr val="424242"/>
                </a:solidFill>
                <a:latin typeface="Open Sans"/>
                <a:ea typeface="Open Sans"/>
                <a:cs typeface="Open Sans"/>
                <a:sym typeface="Open Sans"/>
              </a:rPr>
              <a:t>- Als iemand het niet meer volhoudt laat die het weten en wordt tegelijk weer rechtgestaan.</a:t>
            </a:r>
            <a:endParaRPr/>
          </a:p>
          <a:p>
            <a:pPr indent="0" lvl="0" marL="0" rtl="0" algn="l">
              <a:spcBef>
                <a:spcPts val="0"/>
              </a:spcBef>
              <a:spcAft>
                <a:spcPts val="0"/>
              </a:spcAft>
              <a:buNone/>
            </a:pPr>
            <a:r>
              <a:rPr b="0" i="0" lang="nl-BE">
                <a:solidFill>
                  <a:srgbClr val="424242"/>
                </a:solidFill>
                <a:latin typeface="Open Sans"/>
                <a:ea typeface="Open Sans"/>
                <a:cs typeface="Open Sans"/>
                <a:sym typeface="Open Sans"/>
              </a:rPr>
              <a:t>- Let op ‘zwakke plekken’ en probeer ze snel op te lossen, het is tenslotte een samenwerkingsspel.</a:t>
            </a:r>
            <a:endParaRPr/>
          </a:p>
          <a:p>
            <a:pPr indent="0" lvl="0" marL="0" rtl="0" algn="l">
              <a:spcBef>
                <a:spcPts val="0"/>
              </a:spcBef>
              <a:spcAft>
                <a:spcPts val="0"/>
              </a:spcAft>
              <a:buNone/>
            </a:pPr>
            <a:r>
              <a:t/>
            </a:r>
            <a:endParaRPr b="0" i="0">
              <a:solidFill>
                <a:srgbClr val="424242"/>
              </a:solidFill>
              <a:latin typeface="Open Sans"/>
              <a:ea typeface="Open Sans"/>
              <a:cs typeface="Open Sans"/>
              <a:sym typeface="Open Sans"/>
            </a:endParaRPr>
          </a:p>
          <a:p>
            <a:pPr indent="0" lvl="0" marL="0" rtl="0" algn="l">
              <a:spcBef>
                <a:spcPts val="0"/>
              </a:spcBef>
              <a:spcAft>
                <a:spcPts val="0"/>
              </a:spcAft>
              <a:buNone/>
            </a:pPr>
            <a:r>
              <a:rPr b="0" i="0" lang="nl-BE">
                <a:solidFill>
                  <a:srgbClr val="424242"/>
                </a:solidFill>
                <a:latin typeface="Open Sans"/>
                <a:ea typeface="Open Sans"/>
                <a:cs typeface="Open Sans"/>
                <a:sym typeface="Open Sans"/>
              </a:rPr>
              <a:t>Vraag nadien: “Wat gebeurt er als één iemand het niet meer houdt? Hoe heb je dit spel ervaren?”</a:t>
            </a:r>
            <a:endParaRPr/>
          </a:p>
          <a:p>
            <a:pPr indent="0" lvl="0" marL="0" rtl="0" algn="l">
              <a:spcBef>
                <a:spcPts val="0"/>
              </a:spcBef>
              <a:spcAft>
                <a:spcPts val="0"/>
              </a:spcAft>
              <a:buNone/>
            </a:pPr>
            <a:r>
              <a:t/>
            </a:r>
            <a:endParaRPr b="0" i="0">
              <a:solidFill>
                <a:srgbClr val="424242"/>
              </a:solidFill>
              <a:latin typeface="Open Sans"/>
              <a:ea typeface="Open Sans"/>
              <a:cs typeface="Open Sans"/>
              <a:sym typeface="Open Sans"/>
            </a:endParaRPr>
          </a:p>
          <a:p>
            <a:pPr indent="0" lvl="0" marL="0" rtl="0" algn="l">
              <a:spcBef>
                <a:spcPts val="0"/>
              </a:spcBef>
              <a:spcAft>
                <a:spcPts val="0"/>
              </a:spcAft>
              <a:buNone/>
            </a:pPr>
            <a:r>
              <a:rPr b="1" i="0" lang="nl-BE">
                <a:solidFill>
                  <a:srgbClr val="424242"/>
                </a:solidFill>
                <a:latin typeface="Open Sans"/>
                <a:ea typeface="Open Sans"/>
                <a:cs typeface="Open Sans"/>
                <a:sym typeface="Open Sans"/>
              </a:rPr>
              <a:t>Alternatieve opdracht</a:t>
            </a:r>
            <a:r>
              <a:rPr b="0" i="0" lang="nl-BE">
                <a:solidFill>
                  <a:srgbClr val="424242"/>
                </a:solidFill>
                <a:latin typeface="Open Sans"/>
                <a:ea typeface="Open Sans"/>
                <a:cs typeface="Open Sans"/>
                <a:sym typeface="Open Sans"/>
              </a:rPr>
              <a:t>: Laat de leerlingen op een rij van jong naar oud gaan staan (al dan niet zonder praten).</a:t>
            </a:r>
            <a:endParaRPr/>
          </a:p>
          <a:p>
            <a:pPr indent="0" lvl="0" marL="0" rtl="0" algn="l">
              <a:spcBef>
                <a:spcPts val="0"/>
              </a:spcBef>
              <a:spcAft>
                <a:spcPts val="0"/>
              </a:spcAft>
              <a:buNone/>
            </a:pPr>
            <a:r>
              <a:rPr b="0" i="0" lang="nl-BE">
                <a:solidFill>
                  <a:srgbClr val="424242"/>
                </a:solidFill>
                <a:latin typeface="Open Sans"/>
                <a:ea typeface="Open Sans"/>
                <a:cs typeface="Open Sans"/>
                <a:sym typeface="Open Sans"/>
              </a:rPr>
              <a:t>(Vaak zijn er toch een paar leerlingen die de anderen willen helpen – of niet kunnen zwijgen)</a:t>
            </a:r>
            <a:endParaRPr b="0" i="0">
              <a:solidFill>
                <a:srgbClr val="424242"/>
              </a:solidFill>
              <a:latin typeface="Open Sans"/>
              <a:ea typeface="Open Sans"/>
              <a:cs typeface="Open Sans"/>
              <a:sym typeface="Open Sans"/>
            </a:endParaRPr>
          </a:p>
          <a:p>
            <a:pPr indent="0" lvl="0" marL="0" rtl="0" algn="l">
              <a:spcBef>
                <a:spcPts val="0"/>
              </a:spcBef>
              <a:spcAft>
                <a:spcPts val="0"/>
              </a:spcAft>
              <a:buNone/>
            </a:pPr>
            <a:r>
              <a:t/>
            </a:r>
            <a:endParaRPr b="0" i="0">
              <a:solidFill>
                <a:srgbClr val="424242"/>
              </a:solidFill>
              <a:latin typeface="Open Sans"/>
              <a:ea typeface="Open Sans"/>
              <a:cs typeface="Open Sans"/>
              <a:sym typeface="Open Sans"/>
            </a:endParaRPr>
          </a:p>
          <a:p>
            <a:pPr indent="0" lvl="0" marL="0" rtl="0" algn="l">
              <a:spcBef>
                <a:spcPts val="0"/>
              </a:spcBef>
              <a:spcAft>
                <a:spcPts val="0"/>
              </a:spcAft>
              <a:buNone/>
            </a:pPr>
            <a:r>
              <a:rPr b="0" i="0" lang="nl-BE">
                <a:solidFill>
                  <a:srgbClr val="424242"/>
                </a:solidFill>
                <a:latin typeface="Open Sans"/>
                <a:ea typeface="Open Sans"/>
                <a:cs typeface="Open Sans"/>
                <a:sym typeface="Open Sans"/>
              </a:rPr>
              <a:t>Talent </a:t>
            </a:r>
            <a:r>
              <a:rPr lang="nl-BE"/>
              <a:t>🡪</a:t>
            </a:r>
            <a:r>
              <a:rPr b="0" i="0" lang="nl-BE">
                <a:solidFill>
                  <a:srgbClr val="424242"/>
                </a:solidFill>
                <a:latin typeface="Open Sans"/>
                <a:ea typeface="Open Sans"/>
                <a:cs typeface="Open Sans"/>
                <a:sym typeface="Open Sans"/>
              </a:rPr>
              <a:t> Sociaal</a:t>
            </a:r>
            <a:endParaRPr/>
          </a:p>
        </p:txBody>
      </p:sp>
      <p:sp>
        <p:nvSpPr>
          <p:cNvPr id="395" name="Google Shape;395;p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accent5"/>
              </a:buClr>
              <a:buSzPts val="1200"/>
              <a:buFont typeface="Calibri"/>
              <a:buNone/>
            </a:pPr>
            <a:r>
              <a:rPr b="0" lang="nl-BE" sz="1200">
                <a:solidFill>
                  <a:schemeClr val="accent5"/>
                </a:solidFill>
              </a:rPr>
              <a:t>“Iemand die sociaal is, doet graag dingen samen met anderen, en wil ervoor zorgen dat het ook voor die anderen tof kan worden.”</a:t>
            </a:r>
            <a:endParaRPr/>
          </a:p>
          <a:p>
            <a:pPr indent="0" lvl="0" marL="0" marR="0" rtl="0" algn="l">
              <a:lnSpc>
                <a:spcPct val="100000"/>
              </a:lnSpc>
              <a:spcBef>
                <a:spcPts val="0"/>
              </a:spcBef>
              <a:spcAft>
                <a:spcPts val="0"/>
              </a:spcAft>
              <a:buClr>
                <a:schemeClr val="dk1"/>
              </a:buClr>
              <a:buSzPts val="1200"/>
              <a:buFont typeface="Calibri"/>
              <a:buNone/>
            </a:pPr>
            <a:r>
              <a:rPr lang="nl-BE"/>
              <a:t>“Wie van jullie is er graag bezig in groep? En wie werkt liever alleen? Of de combinatie?</a:t>
            </a:r>
            <a:endParaRPr/>
          </a:p>
          <a:p>
            <a:pPr indent="0" lvl="0" marL="0" marR="0" rtl="0" algn="l">
              <a:lnSpc>
                <a:spcPct val="100000"/>
              </a:lnSpc>
              <a:spcBef>
                <a:spcPts val="0"/>
              </a:spcBef>
              <a:spcAft>
                <a:spcPts val="0"/>
              </a:spcAft>
              <a:buClr>
                <a:schemeClr val="dk1"/>
              </a:buClr>
              <a:buSzPts val="1200"/>
              <a:buFont typeface="Calibri"/>
              <a:buNone/>
            </a:pPr>
            <a:r>
              <a:rPr lang="nl-BE"/>
              <a:t>Wie vindt het ook fijn of niet zo erg om op drukke plaatsen te passeren, bv. een winkelcentrum, een treinstation, een volle bus, …?”</a:t>
            </a:r>
            <a:endParaRPr/>
          </a:p>
          <a:p>
            <a:pPr indent="0" lvl="0" marL="0" rtl="0" algn="l">
              <a:spcBef>
                <a:spcPts val="0"/>
              </a:spcBef>
              <a:spcAft>
                <a:spcPts val="0"/>
              </a:spcAft>
              <a:buNone/>
            </a:pPr>
            <a:r>
              <a:t/>
            </a:r>
            <a:endParaRPr/>
          </a:p>
        </p:txBody>
      </p:sp>
      <p:sp>
        <p:nvSpPr>
          <p:cNvPr id="403" name="Google Shape;403;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Overloop de vraagjes klassikaal en laat leerlingen hun hand opsteken.</a:t>
            </a:r>
            <a:endParaRPr/>
          </a:p>
          <a:p>
            <a:pPr indent="0" lvl="0" marL="0" rtl="0" algn="l">
              <a:spcBef>
                <a:spcPts val="0"/>
              </a:spcBef>
              <a:spcAft>
                <a:spcPts val="0"/>
              </a:spcAft>
              <a:buNone/>
            </a:pPr>
            <a:r>
              <a:rPr lang="nl-BE"/>
              <a:t>“Is er nog iets wat je al alleen kan en mag doen? Wat is het talent om iets alleen te kunnen doen?”</a:t>
            </a:r>
            <a:endParaRPr/>
          </a:p>
          <a:p>
            <a:pPr indent="0" lvl="0" marL="0" rtl="0" algn="l">
              <a:spcBef>
                <a:spcPts val="0"/>
              </a:spcBef>
              <a:spcAft>
                <a:spcPts val="0"/>
              </a:spcAft>
              <a:buNone/>
            </a:pPr>
            <a:r>
              <a:rPr lang="nl-BE"/>
              <a:t>(Leid hen vooral toe naar het ‘zelf de eigen taken kunnen regelen en inplannen’.)</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lang="nl-BE"/>
              <a:t>Talent 🡪 Zelfstandig</a:t>
            </a:r>
            <a:endParaRPr/>
          </a:p>
        </p:txBody>
      </p:sp>
      <p:sp>
        <p:nvSpPr>
          <p:cNvPr id="411" name="Google Shape;411;p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p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b="0" lang="nl-BE"/>
              <a:t>“Iemand die zelfstandig is, kan goed alleen werken en vraagt niet altijd de hulp van anderen. Wie vind het fijn om alleen aan een taak te kunnen werken? Of eens</a:t>
            </a:r>
            <a:r>
              <a:rPr b="0" i="0" lang="nl-BE"/>
              <a:t> alleen een spelletje te spelen (al dan niet op de computer)? Kunnen jullie zelf taken inplannen en uitvoeren zonder de hulp van anderen zoals de leerkracht?</a:t>
            </a:r>
            <a:endParaRPr/>
          </a:p>
          <a:p>
            <a:pPr indent="0" lvl="0" marL="0" rtl="0" algn="l">
              <a:spcBef>
                <a:spcPts val="0"/>
              </a:spcBef>
              <a:spcAft>
                <a:spcPts val="0"/>
              </a:spcAft>
              <a:buClr>
                <a:schemeClr val="dk1"/>
              </a:buClr>
              <a:buSzPts val="1200"/>
              <a:buFont typeface="Calibri"/>
              <a:buNone/>
            </a:pPr>
            <a:r>
              <a:rPr b="0" i="0" lang="nl-BE"/>
              <a:t>Kan je jezelf ook thuis alleen bezig houden of heb je steeds compagnie nodig?”</a:t>
            </a:r>
            <a:endParaRPr b="0" i="0"/>
          </a:p>
        </p:txBody>
      </p:sp>
      <p:sp>
        <p:nvSpPr>
          <p:cNvPr id="423" name="Google Shape;423;p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p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Laat de leerlingen raden. Geef desnoods een synoniem als tip (exact, precies, tot in detail, …).</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lang="nl-BE"/>
              <a:t>Talent 🡪 Nauwkeurig</a:t>
            </a:r>
            <a:endParaRPr/>
          </a:p>
        </p:txBody>
      </p:sp>
      <p:sp>
        <p:nvSpPr>
          <p:cNvPr id="435" name="Google Shape;435;p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p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nl-BE"/>
              <a:t>“Wie van jullie vindt van zichzelf dat zij of hij nauwkeurig is? </a:t>
            </a:r>
            <a:r>
              <a:rPr b="0" i="0" lang="nl-BE" sz="1200">
                <a:solidFill>
                  <a:schemeClr val="accent5"/>
                </a:solidFill>
              </a:rPr>
              <a:t>Kan je in de wiskundeles tot op de millimeter precies werken? Heb je oog voor detail in de knutselles? Wie heeft er geen ezelsoren aan zijn of haar werkblaadjes? Wie maakt graag de dingen netjes af zodat het tot in de puntjes verzorgd is?…”</a:t>
            </a:r>
            <a:endParaRPr/>
          </a:p>
        </p:txBody>
      </p:sp>
      <p:sp>
        <p:nvSpPr>
          <p:cNvPr id="446" name="Google Shape;446;p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p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Laat de leerlingen het juiste antwoord vinden. </a:t>
            </a:r>
            <a:endParaRPr/>
          </a:p>
          <a:p>
            <a:pPr indent="0" lvl="0" marL="0" rtl="0" algn="l">
              <a:spcBef>
                <a:spcPts val="0"/>
              </a:spcBef>
              <a:spcAft>
                <a:spcPts val="0"/>
              </a:spcAft>
              <a:buNone/>
            </a:pPr>
            <a:r>
              <a:rPr lang="nl-BE"/>
              <a:t>(Antwoord = </a:t>
            </a:r>
            <a:r>
              <a:rPr b="1" lang="nl-BE"/>
              <a:t>C</a:t>
            </a:r>
            <a:r>
              <a:rPr lang="nl-BE"/>
              <a:t> 🡪</a:t>
            </a:r>
            <a:r>
              <a:rPr b="1" lang="nl-BE">
                <a:solidFill>
                  <a:srgbClr val="FF0000"/>
                </a:solidFill>
              </a:rPr>
              <a:t> bij klikken komt antwoord op scherm</a:t>
            </a:r>
            <a:r>
              <a:rPr lang="nl-BE"/>
              <a:t>)</a:t>
            </a:r>
            <a:endParaRPr/>
          </a:p>
          <a:p>
            <a:pPr indent="0" lvl="0" marL="0" rtl="0" algn="l">
              <a:spcBef>
                <a:spcPts val="0"/>
              </a:spcBef>
              <a:spcAft>
                <a:spcPts val="0"/>
              </a:spcAft>
              <a:buNone/>
            </a:pPr>
            <a:r>
              <a:t/>
            </a:r>
            <a:endParaRPr/>
          </a:p>
          <a:p>
            <a:pPr indent="0" lvl="0" marL="0" rtl="0" algn="l">
              <a:spcBef>
                <a:spcPts val="0"/>
              </a:spcBef>
              <a:spcAft>
                <a:spcPts val="0"/>
              </a:spcAft>
              <a:buNone/>
            </a:pPr>
            <a:r>
              <a:rPr lang="nl-BE"/>
              <a:t>Talent 🡪 technisch inzicht</a:t>
            </a:r>
            <a:endParaRPr/>
          </a:p>
        </p:txBody>
      </p:sp>
      <p:sp>
        <p:nvSpPr>
          <p:cNvPr id="458" name="Google Shape;458;p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p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nl-BE"/>
              <a:t>“Technisch inzicht, dat is bijvoorbeeld zelf iets kunnen monteren, de werking van tandwielen begrijpen, een hefboom gebruiken, …”</a:t>
            </a:r>
            <a:endParaRPr/>
          </a:p>
          <a:p>
            <a:pPr indent="0" lvl="0" marL="0" rtl="0" algn="l">
              <a:spcBef>
                <a:spcPts val="0"/>
              </a:spcBef>
              <a:spcAft>
                <a:spcPts val="0"/>
              </a:spcAft>
              <a:buNone/>
            </a:pPr>
            <a:r>
              <a:rPr b="0" lang="nl-BE"/>
              <a:t>Wie van jullie heeft al eens zijn of haar balpen uit elkaar gedraaid en onderzocht hoe dat kliksysteem werkt? Of onder de motorkap van een auto gekeken? Je fietsband of ketting vervangen?”</a:t>
            </a:r>
            <a:endParaRPr/>
          </a:p>
        </p:txBody>
      </p:sp>
      <p:sp>
        <p:nvSpPr>
          <p:cNvPr id="472" name="Google Shape;472;p3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solidFill>
                  <a:srgbClr val="000000"/>
                </a:solidFill>
              </a:rPr>
              <a:t>‹#›</a:t>
            </a:fld>
            <a:endParaRPr>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“Wie zou niét op de knop ‘Don’t click here’ klikken? Wie zou het niet kunnen laten en wil toch weten wat er achter schuilt?</a:t>
            </a:r>
            <a:endParaRPr/>
          </a:p>
          <a:p>
            <a:pPr indent="0" lvl="0" marL="0" rtl="0" algn="l">
              <a:spcBef>
                <a:spcPts val="0"/>
              </a:spcBef>
              <a:spcAft>
                <a:spcPts val="0"/>
              </a:spcAft>
              <a:buNone/>
            </a:pPr>
            <a:r>
              <a:rPr lang="nl-BE"/>
              <a:t>Wie van jullie is benieuwd naar de activiteiten die jullie gaan doen? Wie gaat graag op ontdekking en leert graag nieuwe dingen bij? ”</a:t>
            </a:r>
            <a:endParaRPr/>
          </a:p>
          <a:p>
            <a:pPr indent="0" lvl="0" marL="0" marR="0" rtl="0" algn="l">
              <a:lnSpc>
                <a:spcPct val="100000"/>
              </a:lnSpc>
              <a:spcBef>
                <a:spcPts val="0"/>
              </a:spcBef>
              <a:spcAft>
                <a:spcPts val="0"/>
              </a:spcAft>
              <a:buClr>
                <a:schemeClr val="dk1"/>
              </a:buClr>
              <a:buSzPts val="1200"/>
              <a:buFont typeface="Calibri"/>
              <a:buNone/>
            </a:pPr>
            <a:r>
              <a:rPr lang="nl-BE"/>
              <a:t>Bij uitbreiding kan je ook 1 iemand laten kijken op jouw scherm of in een boek en vragen welk gevoel de rest hierbij heeft dan? 🡪 ook willen weten wat ze zien?</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nl-BE"/>
              <a:t>Talent 🡪 Leergierig</a:t>
            </a:r>
            <a:endParaRPr/>
          </a:p>
          <a:p>
            <a:pPr indent="0" lvl="0" marL="0" rtl="0" algn="l">
              <a:spcBef>
                <a:spcPts val="0"/>
              </a:spcBef>
              <a:spcAft>
                <a:spcPts val="0"/>
              </a:spcAft>
              <a:buNone/>
            </a:pPr>
            <a:r>
              <a:t/>
            </a:r>
            <a:endParaRPr/>
          </a:p>
        </p:txBody>
      </p:sp>
      <p:sp>
        <p:nvSpPr>
          <p:cNvPr id="111" name="Google Shape;111;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solidFill>
                  <a:srgbClr val="000000"/>
                </a:solidFill>
              </a:rPr>
              <a:t>‹#›</a:t>
            </a:fld>
            <a:endParaRPr>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p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Leg de leerlingen uit dat je dit talent kan gebruiken zowel voor mensen, het milieu als voor materiaal.</a:t>
            </a:r>
            <a:endParaRPr/>
          </a:p>
          <a:p>
            <a:pPr indent="0" lvl="0" marL="0" rtl="0" algn="l">
              <a:spcBef>
                <a:spcPts val="0"/>
              </a:spcBef>
              <a:spcAft>
                <a:spcPts val="0"/>
              </a:spcAft>
              <a:buNone/>
            </a:pPr>
            <a:r>
              <a:rPr lang="nl-BE"/>
              <a:t>(Foto’s: Dier verzorgen, fototoestel beschermen tegen regen, planten verzorgen, iemand troosten)</a:t>
            </a:r>
            <a:endParaRPr/>
          </a:p>
          <a:p>
            <a:pPr indent="0" lvl="0" marL="0" rtl="0" algn="l">
              <a:spcBef>
                <a:spcPts val="0"/>
              </a:spcBef>
              <a:spcAft>
                <a:spcPts val="0"/>
              </a:spcAft>
              <a:buNone/>
            </a:pPr>
            <a:r>
              <a:t/>
            </a:r>
            <a:endParaRPr/>
          </a:p>
          <a:p>
            <a:pPr indent="0" lvl="0" marL="0" rtl="0" algn="l">
              <a:spcBef>
                <a:spcPts val="0"/>
              </a:spcBef>
              <a:spcAft>
                <a:spcPts val="0"/>
              </a:spcAft>
              <a:buNone/>
            </a:pPr>
            <a:r>
              <a:rPr lang="nl-BE"/>
              <a:t>Extra: Wie van jullie onderhoudt of kweekt thuis planten? Wie heeft een huisdier en zorgt hier zelf voor? Wie heeft al eens iemand in een rolstoel geholpen? En wie heeft al eens iemand getroost die het moeilijk had?”</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lang="nl-BE"/>
              <a:t>Talent 🡪 Zorgzaam</a:t>
            </a:r>
            <a:endParaRPr/>
          </a:p>
        </p:txBody>
      </p:sp>
      <p:sp>
        <p:nvSpPr>
          <p:cNvPr id="479" name="Google Shape;479;p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solidFill>
                  <a:srgbClr val="000000"/>
                </a:solidFill>
              </a:rPr>
              <a:t>‹#›</a:t>
            </a:fld>
            <a:endParaRPr>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p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“De naam zegt het zelf, zorgzaam zijn wil zeggen dat je zorg draagt voor mensen, dieren, planten, materiaal, het milieu, …”</a:t>
            </a:r>
            <a:endParaRPr/>
          </a:p>
          <a:p>
            <a:pPr indent="0" lvl="0" marL="0" rtl="0" algn="l">
              <a:spcBef>
                <a:spcPts val="0"/>
              </a:spcBef>
              <a:spcAft>
                <a:spcPts val="0"/>
              </a:spcAft>
              <a:buNone/>
            </a:pPr>
            <a:r>
              <a:rPr lang="nl-BE"/>
              <a:t>“Wie ziet het bijvoorbeeld snel als iemand zich niet lekker voelt, of wie gaat gauw een pleister of ijs halen wanneer iemand zich bezeerde?</a:t>
            </a:r>
            <a:endParaRPr/>
          </a:p>
          <a:p>
            <a:pPr indent="0" lvl="0" marL="0" rtl="0" algn="l">
              <a:spcBef>
                <a:spcPts val="0"/>
              </a:spcBef>
              <a:spcAft>
                <a:spcPts val="0"/>
              </a:spcAft>
              <a:buNone/>
            </a:pPr>
            <a:r>
              <a:rPr lang="nl-BE"/>
              <a:t>Wie gooit zijn of haar vuilnis ook steeds flink in de vuilnisbak? En wie heeft zijn of haar gsm nog niet laten vallen en is voorzichtig met materialen?”</a:t>
            </a:r>
            <a:endParaRPr/>
          </a:p>
        </p:txBody>
      </p:sp>
      <p:sp>
        <p:nvSpPr>
          <p:cNvPr id="489" name="Google Shape;489;p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p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solidFill>
                  <a:srgbClr val="FF0000"/>
                </a:solidFill>
              </a:rPr>
              <a:t>Laat de leerlingen klassikaal raden wat deze Zuid-Afrikaanse woorden betekenen. </a:t>
            </a:r>
            <a:endParaRPr/>
          </a:p>
          <a:p>
            <a:pPr indent="0" lvl="0" marL="0" rtl="0" algn="l">
              <a:spcBef>
                <a:spcPts val="0"/>
              </a:spcBef>
              <a:spcAft>
                <a:spcPts val="0"/>
              </a:spcAft>
              <a:buNone/>
            </a:pPr>
            <a:r>
              <a:rPr lang="nl-BE">
                <a:solidFill>
                  <a:srgbClr val="FF0000"/>
                </a:solidFill>
              </a:rPr>
              <a:t>Oplossing: Kameelperd: </a:t>
            </a:r>
            <a:r>
              <a:rPr b="1" lang="nl-BE">
                <a:solidFill>
                  <a:srgbClr val="FF0000"/>
                </a:solidFill>
              </a:rPr>
              <a:t>B</a:t>
            </a:r>
            <a:r>
              <a:rPr lang="nl-BE">
                <a:solidFill>
                  <a:srgbClr val="FF0000"/>
                </a:solidFill>
              </a:rPr>
              <a:t>, een giraf  -  Wipmat: </a:t>
            </a:r>
            <a:r>
              <a:rPr b="1" lang="nl-BE">
                <a:solidFill>
                  <a:srgbClr val="FF0000"/>
                </a:solidFill>
              </a:rPr>
              <a:t>A</a:t>
            </a:r>
            <a:r>
              <a:rPr lang="nl-BE">
                <a:solidFill>
                  <a:srgbClr val="FF0000"/>
                </a:solidFill>
              </a:rPr>
              <a:t>, een trampoline </a:t>
            </a:r>
            <a:r>
              <a:rPr lang="nl-BE"/>
              <a:t>🡪 </a:t>
            </a:r>
            <a:r>
              <a:rPr b="1" lang="nl-BE"/>
              <a:t>1</a:t>
            </a:r>
            <a:r>
              <a:rPr lang="nl-BE"/>
              <a:t> </a:t>
            </a:r>
            <a:r>
              <a:rPr b="1" lang="nl-BE"/>
              <a:t>antwoord per klik</a:t>
            </a:r>
            <a:endParaRPr b="1">
              <a:solidFill>
                <a:srgbClr val="FF0000"/>
              </a:solidFill>
            </a:endParaRPr>
          </a:p>
          <a:p>
            <a:pPr indent="0" lvl="0" marL="0" rtl="0" algn="l">
              <a:spcBef>
                <a:spcPts val="0"/>
              </a:spcBef>
              <a:spcAft>
                <a:spcPts val="0"/>
              </a:spcAft>
              <a:buNone/>
            </a:pPr>
            <a:r>
              <a:t/>
            </a:r>
            <a:endParaRPr>
              <a:solidFill>
                <a:srgbClr val="FF0000"/>
              </a:solidFill>
            </a:endParaRPr>
          </a:p>
          <a:p>
            <a:pPr indent="0" lvl="0" marL="0" marR="0" rtl="0" algn="l">
              <a:lnSpc>
                <a:spcPct val="100000"/>
              </a:lnSpc>
              <a:spcBef>
                <a:spcPts val="0"/>
              </a:spcBef>
              <a:spcAft>
                <a:spcPts val="0"/>
              </a:spcAft>
              <a:buClr>
                <a:schemeClr val="dk1"/>
              </a:buClr>
              <a:buSzPts val="1200"/>
              <a:buFont typeface="Calibri"/>
              <a:buNone/>
            </a:pPr>
            <a:r>
              <a:rPr lang="nl-BE"/>
              <a:t>Talent 🡪 Talig</a:t>
            </a:r>
            <a:endParaRPr/>
          </a:p>
        </p:txBody>
      </p:sp>
      <p:sp>
        <p:nvSpPr>
          <p:cNvPr id="496" name="Google Shape;496;p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solidFill>
                  <a:srgbClr val="000000"/>
                </a:solidFill>
              </a:rPr>
              <a:t>‹#›</a:t>
            </a:fld>
            <a:endParaRPr>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6" name="Google Shape;516;p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nl-BE"/>
              <a:t>“Iemand die talig is heeft een talenknobbel, leert gemakkelijk een nieuwe taal aan en is graag met woorden bezig.”</a:t>
            </a:r>
            <a:endParaRPr/>
          </a:p>
          <a:p>
            <a:pPr indent="0" lvl="0" marL="0" rtl="0" algn="l">
              <a:spcBef>
                <a:spcPts val="0"/>
              </a:spcBef>
              <a:spcAft>
                <a:spcPts val="0"/>
              </a:spcAft>
              <a:buClr>
                <a:schemeClr val="dk1"/>
              </a:buClr>
              <a:buSzPts val="1200"/>
              <a:buFont typeface="Calibri"/>
              <a:buNone/>
            </a:pPr>
            <a:r>
              <a:rPr lang="nl-BE"/>
              <a:t>“Denk even na voor jezelf: Kan je zelf a</a:t>
            </a:r>
            <a:r>
              <a:rPr b="0" i="0" lang="nl-BE" sz="1200">
                <a:solidFill>
                  <a:schemeClr val="accent5"/>
                </a:solidFill>
              </a:rPr>
              <a:t>l veel talen? Vind je soms wel eens een (geheim)taaltje uit? Schrijf je graag verhalen, gedichten, …?”</a:t>
            </a:r>
            <a:endParaRPr/>
          </a:p>
          <a:p>
            <a:pPr indent="0" lvl="0" marL="0" rtl="0" algn="l">
              <a:spcBef>
                <a:spcPts val="0"/>
              </a:spcBef>
              <a:spcAft>
                <a:spcPts val="0"/>
              </a:spcAft>
              <a:buClr>
                <a:schemeClr val="dk1"/>
              </a:buClr>
              <a:buSzPts val="1200"/>
              <a:buFont typeface="Calibri"/>
              <a:buNone/>
            </a:pPr>
            <a:r>
              <a:t/>
            </a:r>
            <a:endParaRPr/>
          </a:p>
        </p:txBody>
      </p:sp>
      <p:sp>
        <p:nvSpPr>
          <p:cNvPr id="517" name="Google Shape;517;p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p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Geef de leerlingen even bedenktijd om het antwoord te vinden.</a:t>
            </a:r>
            <a:endParaRPr/>
          </a:p>
          <a:p>
            <a:pPr indent="0" lvl="0" marL="0" marR="0" rtl="0" algn="l">
              <a:lnSpc>
                <a:spcPct val="100000"/>
              </a:lnSpc>
              <a:spcBef>
                <a:spcPts val="0"/>
              </a:spcBef>
              <a:spcAft>
                <a:spcPts val="0"/>
              </a:spcAft>
              <a:buClr>
                <a:schemeClr val="dk1"/>
              </a:buClr>
              <a:buSzPts val="1200"/>
              <a:buFont typeface="Calibri"/>
              <a:buNone/>
            </a:pPr>
            <a:r>
              <a:rPr lang="nl-BE"/>
              <a:t>(Antwoord = </a:t>
            </a:r>
            <a:r>
              <a:rPr b="1" lang="nl-BE"/>
              <a:t>C </a:t>
            </a:r>
            <a:r>
              <a:rPr lang="nl-BE"/>
              <a:t>🡪</a:t>
            </a:r>
            <a:r>
              <a:rPr b="1" lang="nl-BE">
                <a:solidFill>
                  <a:srgbClr val="FF0000"/>
                </a:solidFill>
              </a:rPr>
              <a:t> bij klikken komt antwoord op scherm</a:t>
            </a:r>
            <a:r>
              <a:rPr lang="nl-BE"/>
              <a:t>)</a:t>
            </a:r>
            <a:endParaRPr/>
          </a:p>
          <a:p>
            <a:pPr indent="0" lvl="0" marL="0" rtl="0" algn="l">
              <a:spcBef>
                <a:spcPts val="0"/>
              </a:spcBef>
              <a:spcAft>
                <a:spcPts val="0"/>
              </a:spcAft>
              <a:buNone/>
            </a:pPr>
            <a:r>
              <a:t/>
            </a:r>
            <a:endParaRPr/>
          </a:p>
          <a:p>
            <a:pPr indent="0" lvl="0" marL="0" rtl="0" algn="l">
              <a:spcBef>
                <a:spcPts val="0"/>
              </a:spcBef>
              <a:spcAft>
                <a:spcPts val="0"/>
              </a:spcAft>
              <a:buNone/>
            </a:pPr>
            <a:r>
              <a:rPr lang="nl-BE"/>
              <a:t>Talent 🡪 Ruimtelijk inzicht</a:t>
            </a:r>
            <a:endParaRPr/>
          </a:p>
        </p:txBody>
      </p:sp>
      <p:sp>
        <p:nvSpPr>
          <p:cNvPr id="529" name="Google Shape;529;p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6" name="Google Shape;536;p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b="0" lang="nl-BE"/>
              <a:t>“Iemand die ruimtelijk inzicht heeft, kan gemakkelijk puzzels oplossen en ruimtes en oppervlaktes goed schatten.”</a:t>
            </a:r>
            <a:endParaRPr/>
          </a:p>
          <a:p>
            <a:pPr indent="0" lvl="0" marL="0" rtl="0" algn="l">
              <a:spcBef>
                <a:spcPts val="0"/>
              </a:spcBef>
              <a:spcAft>
                <a:spcPts val="0"/>
              </a:spcAft>
              <a:buClr>
                <a:schemeClr val="dk1"/>
              </a:buClr>
              <a:buSzPts val="1200"/>
              <a:buFont typeface="Calibri"/>
              <a:buNone/>
            </a:pPr>
            <a:r>
              <a:rPr b="0" lang="nl-BE"/>
              <a:t>“Wie van jullie puzzelt er bijvoorbeeld graag? En wie heeft al eens een Rubiks kubus kunnen oplossen? Kan je ook al fietsend goed afstanden inschatten en bijsturen? Wie tekent er graag in 3D op de computer?”</a:t>
            </a:r>
            <a:endParaRPr/>
          </a:p>
        </p:txBody>
      </p:sp>
      <p:sp>
        <p:nvSpPr>
          <p:cNvPr id="537" name="Google Shape;537;p4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8" name="Google Shape;548;p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“Stel je voor dat deze jobs zeer strikt waren in het opvolgen van hun uren of taken. Er zouden veel problemen zijn. Kan je er enkele bedenken?”</a:t>
            </a:r>
            <a:endParaRPr/>
          </a:p>
          <a:p>
            <a:pPr indent="0" lvl="0" marL="0" rtl="0" algn="l">
              <a:spcBef>
                <a:spcPts val="0"/>
              </a:spcBef>
              <a:spcAft>
                <a:spcPts val="0"/>
              </a:spcAft>
              <a:buNone/>
            </a:pPr>
            <a:r>
              <a:rPr lang="nl-BE"/>
              <a:t>(bv. met nat haar naar huis moeten gaan van de kapper, of een scheef kapsel als die zich moest haasten, </a:t>
            </a:r>
            <a:endParaRPr/>
          </a:p>
          <a:p>
            <a:pPr indent="0" lvl="0" marL="0" rtl="0" algn="l">
              <a:spcBef>
                <a:spcPts val="0"/>
              </a:spcBef>
              <a:spcAft>
                <a:spcPts val="0"/>
              </a:spcAft>
              <a:buNone/>
            </a:pPr>
            <a:r>
              <a:rPr lang="nl-BE"/>
              <a:t>voor een gesloten deur staan als je te laat in de kinderopvang bent, geen extraatjes op verjaardagen omdat dit niet in het vaste dagschema past, …)</a:t>
            </a:r>
            <a:endParaRPr/>
          </a:p>
          <a:p>
            <a:pPr indent="0" lvl="0" marL="0" rtl="0" algn="l">
              <a:spcBef>
                <a:spcPts val="0"/>
              </a:spcBef>
              <a:spcAft>
                <a:spcPts val="0"/>
              </a:spcAft>
              <a:buNone/>
            </a:pPr>
            <a:r>
              <a:rPr lang="nl-BE"/>
              <a:t>“Soms veranderen er zaken in je leven, verwacht of onverwacht. Om je goed te kunnen aanpassen moet je … zijn?”</a:t>
            </a:r>
            <a:endParaRPr/>
          </a:p>
          <a:p>
            <a:pPr indent="0" lvl="0" marL="0" rtl="0" algn="l">
              <a:spcBef>
                <a:spcPts val="0"/>
              </a:spcBef>
              <a:spcAft>
                <a:spcPts val="0"/>
              </a:spcAft>
              <a:buNone/>
            </a:pPr>
            <a:r>
              <a:t/>
            </a:r>
            <a:endParaRPr/>
          </a:p>
          <a:p>
            <a:pPr indent="0" lvl="0" marL="0" rtl="0" algn="l">
              <a:spcBef>
                <a:spcPts val="0"/>
              </a:spcBef>
              <a:spcAft>
                <a:spcPts val="0"/>
              </a:spcAft>
              <a:buNone/>
            </a:pPr>
            <a:r>
              <a:rPr lang="nl-BE"/>
              <a:t>Talent 🡪 Flexibel</a:t>
            </a:r>
            <a:endParaRPr/>
          </a:p>
        </p:txBody>
      </p:sp>
      <p:sp>
        <p:nvSpPr>
          <p:cNvPr id="549" name="Google Shape;549;p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solidFill>
                  <a:srgbClr val="000000"/>
                </a:solidFill>
              </a:rPr>
              <a:t>‹#›</a:t>
            </a:fld>
            <a:endParaRPr>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6" name="Google Shape;556;p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b="0" lang="nl-BE"/>
              <a:t>“Flexibel gaat hier niet over een lenig lichaam, maar over vlot en snel omgaan met verandering. </a:t>
            </a:r>
            <a:endParaRPr/>
          </a:p>
          <a:p>
            <a:pPr indent="0" lvl="0" marL="0" rtl="0" algn="l">
              <a:spcBef>
                <a:spcPts val="0"/>
              </a:spcBef>
              <a:spcAft>
                <a:spcPts val="0"/>
              </a:spcAft>
              <a:buClr>
                <a:schemeClr val="dk1"/>
              </a:buClr>
              <a:buSzPts val="1200"/>
              <a:buFont typeface="Calibri"/>
              <a:buNone/>
            </a:pPr>
            <a:r>
              <a:rPr b="0" lang="nl-BE"/>
              <a:t>Iemand die flexibel is, kan dingen doen die je niet zelf gepland hebt of ook eens met iemand nieuw samenwerken.”</a:t>
            </a:r>
            <a:endParaRPr/>
          </a:p>
          <a:p>
            <a:pPr indent="0" lvl="0" marL="0" rtl="0" algn="l">
              <a:spcBef>
                <a:spcPts val="0"/>
              </a:spcBef>
              <a:spcAft>
                <a:spcPts val="0"/>
              </a:spcAft>
              <a:buClr>
                <a:schemeClr val="accent5"/>
              </a:buClr>
              <a:buSzPts val="1200"/>
              <a:buFont typeface="Calibri"/>
              <a:buNone/>
            </a:pPr>
            <a:r>
              <a:rPr b="0" lang="nl-BE" sz="1200">
                <a:solidFill>
                  <a:schemeClr val="accent5"/>
                </a:solidFill>
              </a:rPr>
              <a:t>“Wie geeft zelf een voorbeeldje waarbij je flexibel moest zijn?”</a:t>
            </a:r>
            <a:endParaRPr b="0" sz="1200">
              <a:solidFill>
                <a:schemeClr val="accent5"/>
              </a:solidFill>
            </a:endParaRPr>
          </a:p>
          <a:p>
            <a:pPr indent="0" lvl="0" marL="0" rtl="0" algn="l">
              <a:spcBef>
                <a:spcPts val="0"/>
              </a:spcBef>
              <a:spcAft>
                <a:spcPts val="0"/>
              </a:spcAft>
              <a:buNone/>
            </a:pPr>
            <a:r>
              <a:rPr lang="nl-BE"/>
              <a:t>(Bv. kleine flexibiliteit: met een nieuwe gsm leren werken, met andere mensen een groepswerk doen, een nieuwe oppas krijgen, ….</a:t>
            </a:r>
            <a:endParaRPr/>
          </a:p>
          <a:p>
            <a:pPr indent="0" lvl="0" marL="0" rtl="0" algn="l">
              <a:spcBef>
                <a:spcPts val="0"/>
              </a:spcBef>
              <a:spcAft>
                <a:spcPts val="0"/>
              </a:spcAft>
              <a:buNone/>
            </a:pPr>
            <a:r>
              <a:rPr lang="nl-BE"/>
              <a:t>Grote flexibiliteit: met het gezin verhuizen naar Amerika – nieuwe school, nieuw huis, nieuwe vrienden maken, …)</a:t>
            </a:r>
            <a:endParaRPr/>
          </a:p>
          <a:p>
            <a:pPr indent="0" lvl="0" marL="0" rtl="0" algn="l">
              <a:spcBef>
                <a:spcPts val="0"/>
              </a:spcBef>
              <a:spcAft>
                <a:spcPts val="0"/>
              </a:spcAft>
              <a:buClr>
                <a:schemeClr val="dk1"/>
              </a:buClr>
              <a:buSzPts val="1200"/>
              <a:buFont typeface="Calibri"/>
              <a:buNone/>
            </a:pPr>
            <a:r>
              <a:t/>
            </a:r>
            <a:endParaRPr b="0"/>
          </a:p>
        </p:txBody>
      </p:sp>
      <p:sp>
        <p:nvSpPr>
          <p:cNvPr id="557" name="Google Shape;557;p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8" name="Google Shape;568;p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Laat de leerlingen over de vraag nadenken. Je kan ook vragen wie ze hier zien.</a:t>
            </a:r>
            <a:endParaRPr/>
          </a:p>
          <a:p>
            <a:pPr indent="0" lvl="0" marL="0" rtl="0" algn="l">
              <a:spcBef>
                <a:spcPts val="0"/>
              </a:spcBef>
              <a:spcAft>
                <a:spcPts val="0"/>
              </a:spcAft>
              <a:buNone/>
            </a:pPr>
            <a:r>
              <a:rPr lang="nl-BE"/>
              <a:t>Antwoord ‘wie zie je’ = werfleidster met witte helm (blauwe helm zijn technici), leider van de jeugdbeweging, leerkracht op school, self made woman Oprah Winfrey.</a:t>
            </a:r>
            <a:endParaRPr/>
          </a:p>
          <a:p>
            <a:pPr indent="0" lvl="0" marL="0" marR="0" rtl="0" algn="l">
              <a:lnSpc>
                <a:spcPct val="100000"/>
              </a:lnSpc>
              <a:spcBef>
                <a:spcPts val="0"/>
              </a:spcBef>
              <a:spcAft>
                <a:spcPts val="0"/>
              </a:spcAft>
              <a:buClr>
                <a:schemeClr val="dk1"/>
              </a:buClr>
              <a:buSzPts val="1200"/>
              <a:buFont typeface="Calibri"/>
              <a:buNone/>
            </a:pPr>
            <a:r>
              <a:rPr lang="nl-BE"/>
              <a:t>Antwoord ‘gemeenschappelijk’ = deze mensen hebben een leidersrol, zijn verantwoordelijk voor andere mensen. </a:t>
            </a:r>
            <a:endParaRPr/>
          </a:p>
          <a:p>
            <a:pPr indent="0" lvl="0" marL="0" marR="0" rtl="0" algn="l">
              <a:lnSpc>
                <a:spcPct val="100000"/>
              </a:lnSpc>
              <a:spcBef>
                <a:spcPts val="0"/>
              </a:spcBef>
              <a:spcAft>
                <a:spcPts val="0"/>
              </a:spcAft>
              <a:buClr>
                <a:schemeClr val="dk1"/>
              </a:buClr>
              <a:buSzPts val="1200"/>
              <a:buFont typeface="Calibri"/>
              <a:buNone/>
            </a:pPr>
            <a:r>
              <a:rPr lang="nl-BE" u="sng"/>
              <a:t>Extra</a:t>
            </a:r>
            <a:r>
              <a:rPr lang="nl-BE"/>
              <a:t>: Verschil: Een baas zegt wat een ander moet doen en stelt zich boven de anderen. Een leider zegt wat er moet gebeuren maar helpt mee (samen).</a:t>
            </a:r>
            <a:endParaRPr/>
          </a:p>
          <a:p>
            <a:pPr indent="0" lvl="0" marL="0" rtl="0" algn="l">
              <a:spcBef>
                <a:spcPts val="0"/>
              </a:spcBef>
              <a:spcAft>
                <a:spcPts val="0"/>
              </a:spcAft>
              <a:buNone/>
            </a:pPr>
            <a:r>
              <a:t/>
            </a:r>
            <a:endParaRPr/>
          </a:p>
          <a:p>
            <a:pPr indent="0" lvl="0" marL="0" rtl="0" algn="l">
              <a:spcBef>
                <a:spcPts val="0"/>
              </a:spcBef>
              <a:spcAft>
                <a:spcPts val="0"/>
              </a:spcAft>
              <a:buNone/>
            </a:pPr>
            <a:r>
              <a:rPr lang="nl-BE"/>
              <a:t>Talent 🡪 Leiderschap</a:t>
            </a:r>
            <a:endParaRPr/>
          </a:p>
        </p:txBody>
      </p:sp>
      <p:sp>
        <p:nvSpPr>
          <p:cNvPr id="569" name="Google Shape;569;p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solidFill>
                  <a:srgbClr val="000000"/>
                </a:solidFill>
              </a:rPr>
              <a:t>‹#›</a:t>
            </a:fld>
            <a:endParaRPr>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p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nl-BE"/>
              <a:t>“Leiderschap is een talent voor wie graag de organisatie opneemt en grote beslissingen kan nemen.</a:t>
            </a:r>
            <a:endParaRPr/>
          </a:p>
          <a:p>
            <a:pPr indent="0" lvl="0" marL="0" rtl="0" algn="l">
              <a:spcBef>
                <a:spcPts val="0"/>
              </a:spcBef>
              <a:spcAft>
                <a:spcPts val="0"/>
              </a:spcAft>
              <a:buNone/>
            </a:pPr>
            <a:r>
              <a:rPr b="0" i="0" lang="nl-BE"/>
              <a:t>Wie neemt de leiding in groepswerk, wie beslist wat er wordt gespeeld op de speelplaats, wie kan goed overzicht bewaren over een groep, …?”</a:t>
            </a:r>
            <a:endParaRPr/>
          </a:p>
          <a:p>
            <a:pPr indent="0" lvl="0" marL="0" rtl="0" algn="l">
              <a:spcBef>
                <a:spcPts val="0"/>
              </a:spcBef>
              <a:spcAft>
                <a:spcPts val="0"/>
              </a:spcAft>
              <a:buNone/>
            </a:pPr>
            <a:r>
              <a:rPr lang="nl-BE"/>
              <a:t>“Wat moet een goede leider of leidster volgens jullie kunnen?” (taken verdelen, overzicht bewaren, alles goed uitleggen, zich kunnen inleven, …)</a:t>
            </a:r>
            <a:endParaRPr/>
          </a:p>
          <a:p>
            <a:pPr indent="0" lvl="0" marL="0" rtl="0" algn="l">
              <a:spcBef>
                <a:spcPts val="0"/>
              </a:spcBef>
              <a:spcAft>
                <a:spcPts val="0"/>
              </a:spcAft>
              <a:buNone/>
            </a:pPr>
            <a:r>
              <a:t/>
            </a:r>
            <a:endParaRPr/>
          </a:p>
        </p:txBody>
      </p:sp>
      <p:sp>
        <p:nvSpPr>
          <p:cNvPr id="579" name="Google Shape;579;p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solidFill>
                  <a:srgbClr val="000000"/>
                </a:solidFill>
              </a:rPr>
              <a:t>‹#›</a:t>
            </a:fld>
            <a:endParaRPr>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b="0" lang="nl-BE"/>
              <a:t>“Proficiat, het eerste talent is geraden. Wie van jullie denkt dat hij of zij dat is? </a:t>
            </a:r>
            <a:endParaRPr/>
          </a:p>
          <a:p>
            <a:pPr indent="0" lvl="0" marL="0" rtl="0" algn="l">
              <a:spcBef>
                <a:spcPts val="0"/>
              </a:spcBef>
              <a:spcAft>
                <a:spcPts val="0"/>
              </a:spcAft>
              <a:buClr>
                <a:schemeClr val="dk1"/>
              </a:buClr>
              <a:buSzPts val="1200"/>
              <a:buFont typeface="Calibri"/>
              <a:buNone/>
            </a:pPr>
            <a:r>
              <a:rPr b="0" lang="nl-BE"/>
              <a:t>Kijken jullie bv. naar het nieuws, lezen jullie de krant? Kennen jullie de nieuwste koppeltjes op school, wil je graag blijven bijleren?</a:t>
            </a:r>
            <a:endParaRPr/>
          </a:p>
          <a:p>
            <a:pPr indent="0" lvl="0" marL="0" rtl="0" algn="l">
              <a:spcBef>
                <a:spcPts val="0"/>
              </a:spcBef>
              <a:spcAft>
                <a:spcPts val="0"/>
              </a:spcAft>
              <a:buClr>
                <a:schemeClr val="dk1"/>
              </a:buClr>
              <a:buSzPts val="1200"/>
              <a:buFont typeface="Calibri"/>
              <a:buNone/>
            </a:pPr>
            <a:r>
              <a:rPr b="0" lang="nl-BE"/>
              <a:t>Dat kan ook zijn: leren om zelf iets te kunnen maken of doen, bv. slijm, een batik-T-shirt, een eigen TikTokfilmpje, …”</a:t>
            </a:r>
            <a:endParaRPr/>
          </a:p>
        </p:txBody>
      </p:sp>
      <p:sp>
        <p:nvSpPr>
          <p:cNvPr id="121" name="Google Shape;121;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p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“We hebben nu kennis gemaakt met alle talenten. Doorheen de Digitale Talentenmaanden zullen deze af en toe eens opduiken, zodat we leren welke talenten heel sterk bij ons passen en welke misschien wat minder. Dit kan je voor jezelf nog beter ontdekken als je jezelf de vraag stelt ‘Wat kan ik goed?’ en ‘Wat doe ik graag?’.</a:t>
            </a:r>
            <a:endParaRPr/>
          </a:p>
          <a:p>
            <a:pPr indent="0" lvl="0" marL="0" rtl="0" algn="l">
              <a:spcBef>
                <a:spcPts val="0"/>
              </a:spcBef>
              <a:spcAft>
                <a:spcPts val="0"/>
              </a:spcAft>
              <a:buNone/>
            </a:pPr>
            <a:r>
              <a:rPr lang="nl-BE"/>
              <a:t>Voetnoot: in talenten kan je ook groeien en evolueren.”</a:t>
            </a:r>
            <a:endParaRPr/>
          </a:p>
        </p:txBody>
      </p:sp>
      <p:sp>
        <p:nvSpPr>
          <p:cNvPr id="587" name="Google Shape;587;p5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5" name="Google Shape;595;p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“We testen even of jullie nu al een beetje zicht hebben op jullie talenten. </a:t>
            </a:r>
            <a:endParaRPr/>
          </a:p>
          <a:p>
            <a:pPr indent="0" lvl="0" marL="0" rtl="0" algn="l">
              <a:spcBef>
                <a:spcPts val="0"/>
              </a:spcBef>
              <a:spcAft>
                <a:spcPts val="0"/>
              </a:spcAft>
              <a:buNone/>
            </a:pPr>
            <a:r>
              <a:rPr lang="nl-BE"/>
              <a:t>Duid het onderste batterijbalkje aan als je van jezelf vindt dat dat talent bij jou past.</a:t>
            </a:r>
            <a:endParaRPr/>
          </a:p>
          <a:p>
            <a:pPr indent="0" lvl="0" marL="0" rtl="0" algn="l">
              <a:spcBef>
                <a:spcPts val="0"/>
              </a:spcBef>
              <a:spcAft>
                <a:spcPts val="0"/>
              </a:spcAft>
              <a:buNone/>
            </a:pPr>
            <a:r>
              <a:rPr lang="nl-BE"/>
              <a:t>Op het einde van de Talentenmaanden bekijken we dan of dat veranderd is.”</a:t>
            </a:r>
            <a:endParaRPr/>
          </a:p>
          <a:p>
            <a:pPr indent="0" lvl="0" marL="0" rtl="0" algn="l">
              <a:spcBef>
                <a:spcPts val="0"/>
              </a:spcBef>
              <a:spcAft>
                <a:spcPts val="0"/>
              </a:spcAft>
              <a:buNone/>
            </a:pPr>
            <a:r>
              <a:rPr lang="nl-BE"/>
              <a:t>(Tip: om de leerlingen een richtlijn te geven, kan je bv. zeggen dat elke persoon minstens 5 talenten heeft.)</a:t>
            </a:r>
            <a:endParaRPr/>
          </a:p>
        </p:txBody>
      </p:sp>
      <p:sp>
        <p:nvSpPr>
          <p:cNvPr id="596" name="Google Shape;596;p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Laat de leerlingen hun naam noteren op een briefje en haal deze op. (Of als je het als leerkracht wat wil sturen: wijs iedereen iemand toe.)</a:t>
            </a:r>
            <a:endParaRPr/>
          </a:p>
          <a:p>
            <a:pPr indent="0" lvl="0" marL="0" rtl="0" algn="l">
              <a:spcBef>
                <a:spcPts val="0"/>
              </a:spcBef>
              <a:spcAft>
                <a:spcPts val="0"/>
              </a:spcAft>
              <a:buNone/>
            </a:pPr>
            <a:r>
              <a:rPr lang="nl-BE"/>
              <a:t>Iedere leerling krijgt de naam van een andere leerling. Die leerling zal hij of zij observeren. Op het einde van deze Talentenmaanden krijgt iedereen zo een aantal talenten van zijn/haar geheime talentenvriend. Hiermee kunnen ze hun eigen talentenprofiel versieren op het einde van de maand. </a:t>
            </a:r>
            <a:endParaRPr/>
          </a:p>
          <a:p>
            <a:pPr indent="0" lvl="0" marL="0" rtl="0" algn="l">
              <a:spcBef>
                <a:spcPts val="0"/>
              </a:spcBef>
              <a:spcAft>
                <a:spcPts val="0"/>
              </a:spcAft>
              <a:buNone/>
            </a:pPr>
            <a:r>
              <a:rPr lang="nl-BE"/>
              <a:t>(Document </a:t>
            </a:r>
            <a:r>
              <a:rPr b="1" lang="nl-BE"/>
              <a:t>1_Werkbundel </a:t>
            </a:r>
            <a:r>
              <a:rPr lang="nl-BE"/>
              <a:t>= pagina 3 (invulblad Talentenvriend))</a:t>
            </a:r>
            <a:endParaRPr/>
          </a:p>
          <a:p>
            <a:pPr indent="0" lvl="0" marL="0" rtl="0" algn="l">
              <a:spcBef>
                <a:spcPts val="0"/>
              </a:spcBef>
              <a:spcAft>
                <a:spcPts val="0"/>
              </a:spcAft>
              <a:buNone/>
            </a:pPr>
            <a:r>
              <a:t/>
            </a:r>
            <a:endParaRPr/>
          </a:p>
          <a:p>
            <a:pPr indent="0" lvl="0" marL="0" rtl="0" algn="l">
              <a:spcBef>
                <a:spcPts val="0"/>
              </a:spcBef>
              <a:spcAft>
                <a:spcPts val="0"/>
              </a:spcAft>
              <a:buNone/>
            </a:pPr>
            <a:r>
              <a:rPr lang="nl-BE"/>
              <a:t>Veel plezier!</a:t>
            </a:r>
            <a:endParaRPr/>
          </a:p>
        </p:txBody>
      </p:sp>
      <p:sp>
        <p:nvSpPr>
          <p:cNvPr id="604" name="Google Shape;604;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solidFill>
                  <a:srgbClr val="FF0000"/>
                </a:solidFill>
              </a:rPr>
              <a:t>“Los het raadsel op.” (Geef geen verdere uitleg)</a:t>
            </a:r>
            <a:endParaRPr>
              <a:solidFill>
                <a:srgbClr val="FF0000"/>
              </a:solidFill>
            </a:endParaRPr>
          </a:p>
          <a:p>
            <a:pPr indent="0" lvl="0" marL="0" rtl="0" algn="l">
              <a:spcBef>
                <a:spcPts val="0"/>
              </a:spcBef>
              <a:spcAft>
                <a:spcPts val="0"/>
              </a:spcAft>
              <a:buNone/>
            </a:pPr>
            <a:r>
              <a:rPr lang="nl-BE">
                <a:solidFill>
                  <a:srgbClr val="FF0000"/>
                </a:solidFill>
              </a:rPr>
              <a:t>(Antwoord: cirkel = 5 / vierkant = 2 / </a:t>
            </a:r>
            <a:r>
              <a:rPr b="1" lang="nl-BE">
                <a:solidFill>
                  <a:srgbClr val="FF0000"/>
                </a:solidFill>
              </a:rPr>
              <a:t>driehoek = 1 -&gt; bij klikken komt antwoord op scherm</a:t>
            </a:r>
            <a:r>
              <a:rPr lang="nl-BE">
                <a:solidFill>
                  <a:srgbClr val="FF0000"/>
                </a:solidFill>
              </a:rPr>
              <a:t>)</a:t>
            </a:r>
            <a:endParaRPr/>
          </a:p>
          <a:p>
            <a:pPr indent="0" lvl="0" marL="0" rtl="0" algn="l">
              <a:spcBef>
                <a:spcPts val="0"/>
              </a:spcBef>
              <a:spcAft>
                <a:spcPts val="0"/>
              </a:spcAft>
              <a:buNone/>
            </a:pPr>
            <a:r>
              <a:t/>
            </a:r>
            <a:endParaRPr>
              <a:solidFill>
                <a:srgbClr val="FF0000"/>
              </a:solidFill>
            </a:endParaRPr>
          </a:p>
          <a:p>
            <a:pPr indent="0" lvl="0" marL="0" marR="0" rtl="0" algn="l">
              <a:lnSpc>
                <a:spcPct val="100000"/>
              </a:lnSpc>
              <a:spcBef>
                <a:spcPts val="0"/>
              </a:spcBef>
              <a:spcAft>
                <a:spcPts val="0"/>
              </a:spcAft>
              <a:buClr>
                <a:schemeClr val="dk1"/>
              </a:buClr>
              <a:buSzPts val="1200"/>
              <a:buFont typeface="Calibri"/>
              <a:buNone/>
            </a:pPr>
            <a:r>
              <a:rPr lang="nl-BE"/>
              <a:t>Talent 🡪 Wiskundig</a:t>
            </a:r>
            <a:endParaRPr/>
          </a:p>
          <a:p>
            <a:pPr indent="0" lvl="0" marL="0" rtl="0" algn="l">
              <a:spcBef>
                <a:spcPts val="0"/>
              </a:spcBef>
              <a:spcAft>
                <a:spcPts val="0"/>
              </a:spcAft>
              <a:buNone/>
            </a:pPr>
            <a:r>
              <a:t/>
            </a:r>
            <a:endParaRPr>
              <a:solidFill>
                <a:srgbClr val="FF0000"/>
              </a:solidFill>
            </a:endParaRPr>
          </a:p>
        </p:txBody>
      </p:sp>
      <p:sp>
        <p:nvSpPr>
          <p:cNvPr id="133" name="Google Shape;133;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nl-BE"/>
              <a:t>“Dit talent, wiskundig, ken je al van op school natuurlijk. Maar ook buiten de school komt dit van pas: bij het berekenen van wisselgeld, hoeveel je kan kopen of nog moet sparen, hoeveel liter verf je nodig hebt om een oppervlak te schilderen, …” </a:t>
            </a:r>
            <a:endParaRPr/>
          </a:p>
          <a:p>
            <a:pPr indent="0" lvl="0" marL="0" rtl="0" algn="l">
              <a:spcBef>
                <a:spcPts val="0"/>
              </a:spcBef>
              <a:spcAft>
                <a:spcPts val="0"/>
              </a:spcAft>
              <a:buNone/>
            </a:pPr>
            <a:r>
              <a:rPr b="0" lang="nl-BE"/>
              <a:t>“Wiskundig zijn wil zeggen het oplossen van wiskundige problemen, werken met getallen en meetkunde en uitvoeren van bewerkingen.”</a:t>
            </a:r>
            <a:endParaRPr/>
          </a:p>
          <a:p>
            <a:pPr indent="0" lvl="0" marL="0" rtl="0" algn="l">
              <a:spcBef>
                <a:spcPts val="0"/>
              </a:spcBef>
              <a:spcAft>
                <a:spcPts val="0"/>
              </a:spcAft>
              <a:buNone/>
            </a:pPr>
            <a:r>
              <a:rPr b="0" lang="nl-BE"/>
              <a:t>“Wie van jullie denkt ‘ik kan goed wiskunde’ en wie ‘ik doe graag wiskunde’?”</a:t>
            </a:r>
            <a:endParaRPr/>
          </a:p>
        </p:txBody>
      </p:sp>
      <p:sp>
        <p:nvSpPr>
          <p:cNvPr id="141" name="Google Shape;141;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solidFill>
                  <a:srgbClr val="000000"/>
                </a:solidFill>
              </a:rPr>
              <a:t>‹#›</a:t>
            </a:fld>
            <a:endParaRPr>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Laat de leerlingen het woord vinden.</a:t>
            </a:r>
            <a:endParaRPr/>
          </a:p>
          <a:p>
            <a:pPr indent="0" lvl="0" marL="0" rtl="0" algn="l">
              <a:spcBef>
                <a:spcPts val="0"/>
              </a:spcBef>
              <a:spcAft>
                <a:spcPts val="0"/>
              </a:spcAft>
              <a:buNone/>
            </a:pPr>
            <a:r>
              <a:rPr lang="nl-BE"/>
              <a:t>(COM – MU – NI – CAT – IEF)</a:t>
            </a:r>
            <a:endParaRPr/>
          </a:p>
          <a:p>
            <a:pPr indent="0" lvl="0" marL="0" rtl="0" algn="l">
              <a:spcBef>
                <a:spcPts val="0"/>
              </a:spcBef>
              <a:spcAft>
                <a:spcPts val="0"/>
              </a:spcAft>
              <a:buNone/>
            </a:pPr>
            <a:r>
              <a:t/>
            </a:r>
            <a:endParaRPr/>
          </a:p>
          <a:p>
            <a:pPr indent="0" lvl="0" marL="0" rtl="0" algn="l">
              <a:spcBef>
                <a:spcPts val="0"/>
              </a:spcBef>
              <a:spcAft>
                <a:spcPts val="0"/>
              </a:spcAft>
              <a:buNone/>
            </a:pPr>
            <a:r>
              <a:rPr lang="nl-BE"/>
              <a:t>Eventuele opdracht: Kies 1 van volgende opdrachtjes om met de klas uit te voeren.</a:t>
            </a:r>
            <a:endParaRPr/>
          </a:p>
          <a:p>
            <a:pPr indent="0" lvl="0" marL="0" rtl="0" algn="l">
              <a:spcBef>
                <a:spcPts val="0"/>
              </a:spcBef>
              <a:spcAft>
                <a:spcPts val="0"/>
              </a:spcAft>
              <a:buNone/>
            </a:pPr>
            <a:r>
              <a:rPr b="1" lang="nl-BE"/>
              <a:t>1. Raad het voorwerp: </a:t>
            </a:r>
            <a:r>
              <a:rPr lang="nl-BE"/>
              <a:t>2 leerlingen zitten rug aan rug. Geef leerling A een object om te beschrijven (uiteraard zonder expliciet te zeggen wat het object is) aan leerling B. De andere leerlingen moeten stil zijn. Leerling B moet op basis van deze beschrijving proberen raden welk voorwerp het is. (Dit kan een potlood, schaar, boek, oplaadkabeltje, toets, … zijn)</a:t>
            </a:r>
            <a:endParaRPr/>
          </a:p>
          <a:p>
            <a:pPr indent="0" lvl="0" marL="0" rtl="0" algn="l">
              <a:spcBef>
                <a:spcPts val="0"/>
              </a:spcBef>
              <a:spcAft>
                <a:spcPts val="0"/>
              </a:spcAft>
              <a:buNone/>
            </a:pPr>
            <a:r>
              <a:rPr b="1" lang="nl-BE"/>
              <a:t>2. Doorfluisteren</a:t>
            </a:r>
            <a:r>
              <a:rPr lang="nl-BE"/>
              <a:t>: De leerkracht fluistert iemand een zin in het oor. Hij/zij fluistert de zin door aan de rechterbuur. Zo gaan we de groep rond. De laatste van de groep zegt de zin luidop. (Vb. ‘Al deze talenten helpen ons onszelf beter te leren kennen.’ of ‘Weet je wat je graag doet en goed kan, dan ken je jezelf goed!’)</a:t>
            </a:r>
            <a:endParaRPr/>
          </a:p>
          <a:p>
            <a:pPr indent="0" lvl="0" marL="0" rtl="0" algn="l">
              <a:spcBef>
                <a:spcPts val="0"/>
              </a:spcBef>
              <a:spcAft>
                <a:spcPts val="0"/>
              </a:spcAft>
              <a:buNone/>
            </a:pPr>
            <a:r>
              <a:t/>
            </a:r>
            <a:endParaRPr/>
          </a:p>
          <a:p>
            <a:pPr indent="0" lvl="0" marL="0" rtl="0" algn="l">
              <a:spcBef>
                <a:spcPts val="0"/>
              </a:spcBef>
              <a:spcAft>
                <a:spcPts val="0"/>
              </a:spcAft>
              <a:buNone/>
            </a:pPr>
            <a:r>
              <a:rPr lang="nl-BE"/>
              <a:t>Talent 🡪 Communicatief</a:t>
            </a:r>
            <a:endParaRPr/>
          </a:p>
        </p:txBody>
      </p:sp>
      <p:sp>
        <p:nvSpPr>
          <p:cNvPr id="149" name="Google Shape;149;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nl-BE"/>
              <a:t>“Wie van de klas zouden jullie als communicatief omschrijven? Wie praat er graag? Wie kan er vlot iets uitleggen aan een medeleerling? En kunnen ze dan ook goed luisteren?</a:t>
            </a:r>
            <a:endParaRPr/>
          </a:p>
          <a:p>
            <a:pPr indent="0" lvl="0" marL="0" rtl="0" algn="l">
              <a:spcBef>
                <a:spcPts val="0"/>
              </a:spcBef>
              <a:spcAft>
                <a:spcPts val="0"/>
              </a:spcAft>
              <a:buClr>
                <a:schemeClr val="dk1"/>
              </a:buClr>
              <a:buSzPts val="1200"/>
              <a:buFont typeface="Calibri"/>
              <a:buNone/>
            </a:pPr>
            <a:r>
              <a:rPr lang="nl-BE"/>
              <a:t>Communicatief zijn is ook duidelijk je mening kunnen verwoorden of makkelijk kunnen uitleggen wat je precies bedoelt, of dat snel begrijpen van een ander.”</a:t>
            </a:r>
            <a:endParaRPr/>
          </a:p>
        </p:txBody>
      </p:sp>
      <p:sp>
        <p:nvSpPr>
          <p:cNvPr id="165" name="Google Shape;165;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type="obj">
  <p:cSld name="OBJECT">
    <p:spTree>
      <p:nvGrpSpPr>
        <p:cNvPr id="17" name="Shape 17"/>
        <p:cNvGrpSpPr/>
        <p:nvPr/>
      </p:nvGrpSpPr>
      <p:grpSpPr>
        <a:xfrm>
          <a:off x="0" y="0"/>
          <a:ext cx="0" cy="0"/>
          <a:chOff x="0" y="0"/>
          <a:chExt cx="0" cy="0"/>
        </a:xfrm>
      </p:grpSpPr>
      <p:sp>
        <p:nvSpPr>
          <p:cNvPr id="18" name="Google Shape;18;p2"/>
          <p:cNvSpPr txBox="1"/>
          <p:nvPr>
            <p:ph type="title"/>
          </p:nvPr>
        </p:nvSpPr>
        <p:spPr>
          <a:xfrm>
            <a:off x="457200" y="0"/>
            <a:ext cx="8229600" cy="1600200"/>
          </a:xfrm>
          <a:prstGeom prst="rect">
            <a:avLst/>
          </a:prstGeom>
          <a:noFill/>
          <a:ln>
            <a:noFill/>
          </a:ln>
        </p:spPr>
        <p:txBody>
          <a:bodyPr anchorCtr="0" anchor="b" bIns="45700" lIns="91425" spcFirstLastPara="1" rIns="91425" wrap="square" tIns="45700">
            <a:noAutofit/>
          </a:bodyPr>
          <a:lstStyle>
            <a:lvl1pPr lvl="0" algn="ctr">
              <a:lnSpc>
                <a:spcPct val="322222"/>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rgbClr val="7F7F7F"/>
              </a:buClr>
              <a:buSzPts val="1800"/>
              <a:buChar char="•"/>
              <a:defRPr/>
            </a:lvl1pPr>
            <a:lvl2pPr indent="-342900" lvl="1" marL="914400" algn="l">
              <a:spcBef>
                <a:spcPts val="360"/>
              </a:spcBef>
              <a:spcAft>
                <a:spcPts val="0"/>
              </a:spcAft>
              <a:buClr>
                <a:srgbClr val="7F7F7F"/>
              </a:buClr>
              <a:buSzPts val="1800"/>
              <a:buChar char="o"/>
              <a:defRPr/>
            </a:lvl2pPr>
            <a:lvl3pPr indent="-342900" lvl="2" marL="1371600" algn="l">
              <a:spcBef>
                <a:spcPts val="360"/>
              </a:spcBef>
              <a:spcAft>
                <a:spcPts val="0"/>
              </a:spcAft>
              <a:buClr>
                <a:srgbClr val="7F7F7F"/>
              </a:buClr>
              <a:buSzPts val="1800"/>
              <a:buChar char="•"/>
              <a:defRPr/>
            </a:lvl3pPr>
            <a:lvl4pPr indent="-342900" lvl="3" marL="1828800" algn="l">
              <a:spcBef>
                <a:spcPts val="360"/>
              </a:spcBef>
              <a:spcAft>
                <a:spcPts val="0"/>
              </a:spcAft>
              <a:buClr>
                <a:srgbClr val="7F7F7F"/>
              </a:buClr>
              <a:buSzPts val="1800"/>
              <a:buChar char="o"/>
              <a:defRPr/>
            </a:lvl4pPr>
            <a:lvl5pPr indent="-330200" lvl="4" marL="2286000" algn="l">
              <a:spcBef>
                <a:spcPts val="320"/>
              </a:spcBef>
              <a:spcAft>
                <a:spcPts val="0"/>
              </a:spcAft>
              <a:buClr>
                <a:srgbClr val="7F7F7F"/>
              </a:buClr>
              <a:buSzPts val="1600"/>
              <a:buChar char="•"/>
              <a:defRPr/>
            </a:lvl5pPr>
            <a:lvl6pPr indent="-330200" lvl="5" marL="2743200" algn="l">
              <a:spcBef>
                <a:spcPts val="320"/>
              </a:spcBef>
              <a:spcAft>
                <a:spcPts val="0"/>
              </a:spcAft>
              <a:buClr>
                <a:srgbClr val="7F7F7F"/>
              </a:buClr>
              <a:buSzPts val="1600"/>
              <a:buChar char="o"/>
              <a:defRPr/>
            </a:lvl6pPr>
            <a:lvl7pPr indent="-330200" lvl="6" marL="3200400" algn="l">
              <a:spcBef>
                <a:spcPts val="320"/>
              </a:spcBef>
              <a:spcAft>
                <a:spcPts val="0"/>
              </a:spcAft>
              <a:buClr>
                <a:srgbClr val="7F7F7F"/>
              </a:buClr>
              <a:buSzPts val="1600"/>
              <a:buChar char="•"/>
              <a:defRPr/>
            </a:lvl7pPr>
            <a:lvl8pPr indent="-330200" lvl="7" marL="3657600" algn="l">
              <a:spcBef>
                <a:spcPts val="320"/>
              </a:spcBef>
              <a:spcAft>
                <a:spcPts val="0"/>
              </a:spcAft>
              <a:buClr>
                <a:srgbClr val="7F7F7F"/>
              </a:buClr>
              <a:buSzPts val="1600"/>
              <a:buChar char="o"/>
              <a:defRPr/>
            </a:lvl8pPr>
            <a:lvl9pPr indent="-330200" lvl="8" marL="4114800" algn="l">
              <a:spcBef>
                <a:spcPts val="320"/>
              </a:spcBef>
              <a:spcAft>
                <a:spcPts val="0"/>
              </a:spcAft>
              <a:buClr>
                <a:srgbClr val="7F7F7F"/>
              </a:buClr>
              <a:buSzPts val="1600"/>
              <a:buFont typeface="Arial"/>
              <a:buChar char="•"/>
              <a:defRPr/>
            </a:lvl9pPr>
          </a:lstStyle>
          <a:p/>
        </p:txBody>
      </p:sp>
      <p:sp>
        <p:nvSpPr>
          <p:cNvPr id="20" name="Google Shape;20;p2"/>
          <p:cNvSpPr txBox="1"/>
          <p:nvPr>
            <p:ph idx="10" type="dt"/>
          </p:nvPr>
        </p:nvSpPr>
        <p:spPr>
          <a:xfrm>
            <a:off x="6363347" y="6356350"/>
            <a:ext cx="2085975" cy="365125"/>
          </a:xfrm>
          <a:prstGeom prst="rect">
            <a:avLst/>
          </a:prstGeom>
          <a:noFill/>
          <a:ln>
            <a:noFill/>
          </a:ln>
        </p:spPr>
        <p:txBody>
          <a:bodyPr anchorCtr="0" anchor="ctr" bIns="45700" lIns="91425" spcFirstLastPara="1" rIns="45700"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
          <p:cNvSpPr txBox="1"/>
          <p:nvPr>
            <p:ph idx="11" type="ftr"/>
          </p:nvPr>
        </p:nvSpPr>
        <p:spPr>
          <a:xfrm>
            <a:off x="659165" y="6356350"/>
            <a:ext cx="2847975" cy="365125"/>
          </a:xfrm>
          <a:prstGeom prst="rect">
            <a:avLst/>
          </a:prstGeom>
          <a:noFill/>
          <a:ln>
            <a:noFill/>
          </a:ln>
        </p:spPr>
        <p:txBody>
          <a:bodyPr anchorCtr="0" anchor="ctr" bIns="45700" lIns="45700"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2"/>
          <p:cNvSpPr txBox="1"/>
          <p:nvPr>
            <p:ph idx="12" type="sldNum"/>
          </p:nvPr>
        </p:nvSpPr>
        <p:spPr>
          <a:xfrm>
            <a:off x="8543278" y="6356350"/>
            <a:ext cx="561975" cy="365125"/>
          </a:xfrm>
          <a:prstGeom prst="rect">
            <a:avLst/>
          </a:prstGeom>
          <a:noFill/>
          <a:ln>
            <a:noFill/>
          </a:ln>
        </p:spPr>
        <p:txBody>
          <a:bodyPr anchorCtr="0" anchor="ctr" bIns="45700" lIns="27425" spcFirstLastPara="1" rIns="45700" wrap="square" tIns="45700">
            <a:noAutofit/>
          </a:bodyPr>
          <a:lstStyle>
            <a:lvl1pPr indent="0" lvl="0" marL="0" algn="l">
              <a:spcBef>
                <a:spcPts val="0"/>
              </a:spcBef>
              <a:buNone/>
              <a:defRPr>
                <a:solidFill>
                  <a:srgbClr val="595959"/>
                </a:solidFill>
              </a:defRPr>
            </a:lvl1pPr>
            <a:lvl2pPr indent="0" lvl="1" marL="0" algn="l">
              <a:spcBef>
                <a:spcPts val="0"/>
              </a:spcBef>
              <a:buNone/>
              <a:defRPr>
                <a:solidFill>
                  <a:srgbClr val="595959"/>
                </a:solidFill>
              </a:defRPr>
            </a:lvl2pPr>
            <a:lvl3pPr indent="0" lvl="2" marL="0" algn="l">
              <a:spcBef>
                <a:spcPts val="0"/>
              </a:spcBef>
              <a:buNone/>
              <a:defRPr>
                <a:solidFill>
                  <a:srgbClr val="595959"/>
                </a:solidFill>
              </a:defRPr>
            </a:lvl3pPr>
            <a:lvl4pPr indent="0" lvl="3" marL="0" algn="l">
              <a:spcBef>
                <a:spcPts val="0"/>
              </a:spcBef>
              <a:buNone/>
              <a:defRPr>
                <a:solidFill>
                  <a:srgbClr val="595959"/>
                </a:solidFill>
              </a:defRPr>
            </a:lvl4pPr>
            <a:lvl5pPr indent="0" lvl="4" marL="0" algn="l">
              <a:spcBef>
                <a:spcPts val="0"/>
              </a:spcBef>
              <a:buNone/>
              <a:defRPr>
                <a:solidFill>
                  <a:srgbClr val="595959"/>
                </a:solidFill>
              </a:defRPr>
            </a:lvl5pPr>
            <a:lvl6pPr indent="0" lvl="5" marL="0" algn="l">
              <a:spcBef>
                <a:spcPts val="0"/>
              </a:spcBef>
              <a:buNone/>
              <a:defRPr>
                <a:solidFill>
                  <a:srgbClr val="595959"/>
                </a:solidFill>
              </a:defRPr>
            </a:lvl6pPr>
            <a:lvl7pPr indent="0" lvl="6" marL="0" algn="l">
              <a:spcBef>
                <a:spcPts val="0"/>
              </a:spcBef>
              <a:buNone/>
              <a:defRPr>
                <a:solidFill>
                  <a:srgbClr val="595959"/>
                </a:solidFill>
              </a:defRPr>
            </a:lvl7pPr>
            <a:lvl8pPr indent="0" lvl="7" marL="0" algn="l">
              <a:spcBef>
                <a:spcPts val="0"/>
              </a:spcBef>
              <a:buNone/>
              <a:defRPr>
                <a:solidFill>
                  <a:srgbClr val="595959"/>
                </a:solidFill>
              </a:defRPr>
            </a:lvl8pPr>
            <a:lvl9pPr indent="0" lvl="8" marL="0" algn="l">
              <a:spcBef>
                <a:spcPts val="0"/>
              </a:spcBef>
              <a:buNone/>
              <a:defRPr>
                <a:solidFill>
                  <a:srgbClr val="595959"/>
                </a:solidFill>
              </a:defRPr>
            </a:lvl9pPr>
          </a:lstStyle>
          <a:p>
            <a:pPr indent="0" lvl="0" marL="0" rtl="0" algn="l">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verticale tekst" type="vertTx">
  <p:cSld name="VERTICAL_TEXT">
    <p:spTree>
      <p:nvGrpSpPr>
        <p:cNvPr id="77" name="Shape 77"/>
        <p:cNvGrpSpPr/>
        <p:nvPr/>
      </p:nvGrpSpPr>
      <p:grpSpPr>
        <a:xfrm>
          <a:off x="0" y="0"/>
          <a:ext cx="0" cy="0"/>
          <a:chOff x="0" y="0"/>
          <a:chExt cx="0" cy="0"/>
        </a:xfrm>
      </p:grpSpPr>
      <p:sp>
        <p:nvSpPr>
          <p:cNvPr id="78" name="Google Shape;78;p11"/>
          <p:cNvSpPr txBox="1"/>
          <p:nvPr>
            <p:ph type="title"/>
          </p:nvPr>
        </p:nvSpPr>
        <p:spPr>
          <a:xfrm>
            <a:off x="457200" y="0"/>
            <a:ext cx="8229600" cy="1600200"/>
          </a:xfrm>
          <a:prstGeom prst="rect">
            <a:avLst/>
          </a:prstGeom>
          <a:noFill/>
          <a:ln>
            <a:noFill/>
          </a:ln>
        </p:spPr>
        <p:txBody>
          <a:bodyPr anchorCtr="0" anchor="b" bIns="45700" lIns="91425" spcFirstLastPara="1" rIns="91425" wrap="square" tIns="45700">
            <a:noAutofit/>
          </a:bodyPr>
          <a:lstStyle>
            <a:lvl1pPr lvl="0" algn="ctr">
              <a:lnSpc>
                <a:spcPct val="322222"/>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rgbClr val="7F7F7F"/>
              </a:buClr>
              <a:buSzPts val="1800"/>
              <a:buChar char="•"/>
              <a:defRPr/>
            </a:lvl1pPr>
            <a:lvl2pPr indent="-342900" lvl="1" marL="914400" algn="l">
              <a:spcBef>
                <a:spcPts val="360"/>
              </a:spcBef>
              <a:spcAft>
                <a:spcPts val="0"/>
              </a:spcAft>
              <a:buClr>
                <a:srgbClr val="7F7F7F"/>
              </a:buClr>
              <a:buSzPts val="1800"/>
              <a:buChar char="o"/>
              <a:defRPr/>
            </a:lvl2pPr>
            <a:lvl3pPr indent="-342900" lvl="2" marL="1371600" algn="l">
              <a:spcBef>
                <a:spcPts val="360"/>
              </a:spcBef>
              <a:spcAft>
                <a:spcPts val="0"/>
              </a:spcAft>
              <a:buClr>
                <a:srgbClr val="7F7F7F"/>
              </a:buClr>
              <a:buSzPts val="1800"/>
              <a:buChar char="•"/>
              <a:defRPr/>
            </a:lvl3pPr>
            <a:lvl4pPr indent="-342900" lvl="3" marL="1828800" algn="l">
              <a:spcBef>
                <a:spcPts val="360"/>
              </a:spcBef>
              <a:spcAft>
                <a:spcPts val="0"/>
              </a:spcAft>
              <a:buClr>
                <a:srgbClr val="7F7F7F"/>
              </a:buClr>
              <a:buSzPts val="1800"/>
              <a:buChar char="o"/>
              <a:defRPr/>
            </a:lvl4pPr>
            <a:lvl5pPr indent="-342900" lvl="4" marL="2286000" algn="l">
              <a:spcBef>
                <a:spcPts val="360"/>
              </a:spcBef>
              <a:spcAft>
                <a:spcPts val="0"/>
              </a:spcAft>
              <a:buClr>
                <a:srgbClr val="7F7F7F"/>
              </a:buClr>
              <a:buSzPts val="1800"/>
              <a:buChar char="•"/>
              <a:defRPr/>
            </a:lvl5pPr>
            <a:lvl6pPr indent="-342900" lvl="5" marL="2743200" algn="l">
              <a:spcBef>
                <a:spcPts val="360"/>
              </a:spcBef>
              <a:spcAft>
                <a:spcPts val="0"/>
              </a:spcAft>
              <a:buClr>
                <a:srgbClr val="7F7F7F"/>
              </a:buClr>
              <a:buSzPts val="1800"/>
              <a:buChar char="o"/>
              <a:defRPr/>
            </a:lvl6pPr>
            <a:lvl7pPr indent="-342900" lvl="6" marL="3200400" algn="l">
              <a:spcBef>
                <a:spcPts val="360"/>
              </a:spcBef>
              <a:spcAft>
                <a:spcPts val="0"/>
              </a:spcAft>
              <a:buClr>
                <a:srgbClr val="7F7F7F"/>
              </a:buClr>
              <a:buSzPts val="1800"/>
              <a:buChar char="•"/>
              <a:defRPr/>
            </a:lvl7pPr>
            <a:lvl8pPr indent="-342900" lvl="7" marL="3657600" algn="l">
              <a:spcBef>
                <a:spcPts val="360"/>
              </a:spcBef>
              <a:spcAft>
                <a:spcPts val="0"/>
              </a:spcAft>
              <a:buClr>
                <a:srgbClr val="7F7F7F"/>
              </a:buClr>
              <a:buSzPts val="1800"/>
              <a:buChar char="o"/>
              <a:defRPr/>
            </a:lvl8pPr>
            <a:lvl9pPr indent="-342900" lvl="8" marL="4114800" algn="l">
              <a:spcBef>
                <a:spcPts val="360"/>
              </a:spcBef>
              <a:spcAft>
                <a:spcPts val="0"/>
              </a:spcAft>
              <a:buClr>
                <a:srgbClr val="7F7F7F"/>
              </a:buClr>
              <a:buSzPts val="1800"/>
              <a:buChar char="•"/>
              <a:defRPr/>
            </a:lvl9pPr>
          </a:lstStyle>
          <a:p/>
        </p:txBody>
      </p:sp>
      <p:sp>
        <p:nvSpPr>
          <p:cNvPr id="80" name="Google Shape;80;p11"/>
          <p:cNvSpPr txBox="1"/>
          <p:nvPr>
            <p:ph idx="10" type="dt"/>
          </p:nvPr>
        </p:nvSpPr>
        <p:spPr>
          <a:xfrm>
            <a:off x="6363347" y="6356350"/>
            <a:ext cx="2085975" cy="365125"/>
          </a:xfrm>
          <a:prstGeom prst="rect">
            <a:avLst/>
          </a:prstGeom>
          <a:noFill/>
          <a:ln>
            <a:noFill/>
          </a:ln>
        </p:spPr>
        <p:txBody>
          <a:bodyPr anchorCtr="0" anchor="ctr" bIns="45700" lIns="91425" spcFirstLastPara="1" rIns="45700"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1"/>
          <p:cNvSpPr txBox="1"/>
          <p:nvPr>
            <p:ph idx="11" type="ftr"/>
          </p:nvPr>
        </p:nvSpPr>
        <p:spPr>
          <a:xfrm>
            <a:off x="659165" y="6356350"/>
            <a:ext cx="2847975" cy="365125"/>
          </a:xfrm>
          <a:prstGeom prst="rect">
            <a:avLst/>
          </a:prstGeom>
          <a:noFill/>
          <a:ln>
            <a:noFill/>
          </a:ln>
        </p:spPr>
        <p:txBody>
          <a:bodyPr anchorCtr="0" anchor="ctr" bIns="45700" lIns="45700"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1"/>
          <p:cNvSpPr txBox="1"/>
          <p:nvPr>
            <p:ph idx="12" type="sldNum"/>
          </p:nvPr>
        </p:nvSpPr>
        <p:spPr>
          <a:xfrm>
            <a:off x="8543278" y="6356350"/>
            <a:ext cx="561975" cy="365125"/>
          </a:xfrm>
          <a:prstGeom prst="rect">
            <a:avLst/>
          </a:prstGeom>
          <a:noFill/>
          <a:ln>
            <a:noFill/>
          </a:ln>
        </p:spPr>
        <p:txBody>
          <a:bodyPr anchorCtr="0" anchor="ctr" bIns="45700" lIns="27425" spcFirstLastPara="1" rIns="45700" wrap="square" tIns="45700">
            <a:noAutofit/>
          </a:bodyPr>
          <a:lstStyle>
            <a:lvl1pPr indent="0" lvl="0" marL="0" algn="l">
              <a:spcBef>
                <a:spcPts val="0"/>
              </a:spcBef>
              <a:buNone/>
              <a:defRPr>
                <a:solidFill>
                  <a:srgbClr val="595959"/>
                </a:solidFill>
              </a:defRPr>
            </a:lvl1pPr>
            <a:lvl2pPr indent="0" lvl="1" marL="0" algn="l">
              <a:spcBef>
                <a:spcPts val="0"/>
              </a:spcBef>
              <a:buNone/>
              <a:defRPr>
                <a:solidFill>
                  <a:srgbClr val="595959"/>
                </a:solidFill>
              </a:defRPr>
            </a:lvl2pPr>
            <a:lvl3pPr indent="0" lvl="2" marL="0" algn="l">
              <a:spcBef>
                <a:spcPts val="0"/>
              </a:spcBef>
              <a:buNone/>
              <a:defRPr>
                <a:solidFill>
                  <a:srgbClr val="595959"/>
                </a:solidFill>
              </a:defRPr>
            </a:lvl3pPr>
            <a:lvl4pPr indent="0" lvl="3" marL="0" algn="l">
              <a:spcBef>
                <a:spcPts val="0"/>
              </a:spcBef>
              <a:buNone/>
              <a:defRPr>
                <a:solidFill>
                  <a:srgbClr val="595959"/>
                </a:solidFill>
              </a:defRPr>
            </a:lvl4pPr>
            <a:lvl5pPr indent="0" lvl="4" marL="0" algn="l">
              <a:spcBef>
                <a:spcPts val="0"/>
              </a:spcBef>
              <a:buNone/>
              <a:defRPr>
                <a:solidFill>
                  <a:srgbClr val="595959"/>
                </a:solidFill>
              </a:defRPr>
            </a:lvl5pPr>
            <a:lvl6pPr indent="0" lvl="5" marL="0" algn="l">
              <a:spcBef>
                <a:spcPts val="0"/>
              </a:spcBef>
              <a:buNone/>
              <a:defRPr>
                <a:solidFill>
                  <a:srgbClr val="595959"/>
                </a:solidFill>
              </a:defRPr>
            </a:lvl6pPr>
            <a:lvl7pPr indent="0" lvl="6" marL="0" algn="l">
              <a:spcBef>
                <a:spcPts val="0"/>
              </a:spcBef>
              <a:buNone/>
              <a:defRPr>
                <a:solidFill>
                  <a:srgbClr val="595959"/>
                </a:solidFill>
              </a:defRPr>
            </a:lvl7pPr>
            <a:lvl8pPr indent="0" lvl="7" marL="0" algn="l">
              <a:spcBef>
                <a:spcPts val="0"/>
              </a:spcBef>
              <a:buNone/>
              <a:defRPr>
                <a:solidFill>
                  <a:srgbClr val="595959"/>
                </a:solidFill>
              </a:defRPr>
            </a:lvl8pPr>
            <a:lvl9pPr indent="0" lvl="8" marL="0" algn="l">
              <a:spcBef>
                <a:spcPts val="0"/>
              </a:spcBef>
              <a:buNone/>
              <a:defRPr>
                <a:solidFill>
                  <a:srgbClr val="595959"/>
                </a:solidFill>
              </a:defRPr>
            </a:lvl9pPr>
          </a:lstStyle>
          <a:p>
            <a:pPr indent="0" lvl="0" marL="0" rtl="0" algn="l">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e titel en tekst" type="vertTitleAndTx">
  <p:cSld name="VERTICAL_TITLE_AND_VERTICAL_TEXT">
    <p:spTree>
      <p:nvGrpSpPr>
        <p:cNvPr id="83" name="Shape 83"/>
        <p:cNvGrpSpPr/>
        <p:nvPr/>
      </p:nvGrpSpPr>
      <p:grpSpPr>
        <a:xfrm>
          <a:off x="0" y="0"/>
          <a:ext cx="0" cy="0"/>
          <a:chOff x="0" y="0"/>
          <a:chExt cx="0" cy="0"/>
        </a:xfrm>
      </p:grpSpPr>
      <p:sp>
        <p:nvSpPr>
          <p:cNvPr id="84" name="Google Shape;84;p12"/>
          <p:cNvSpPr txBox="1"/>
          <p:nvPr>
            <p:ph type="title"/>
          </p:nvPr>
        </p:nvSpPr>
        <p:spPr>
          <a:xfrm rot="5400000">
            <a:off x="4732338" y="2171701"/>
            <a:ext cx="5851525" cy="2057400"/>
          </a:xfrm>
          <a:prstGeom prst="rect">
            <a:avLst/>
          </a:prstGeom>
          <a:noFill/>
          <a:ln>
            <a:noFill/>
          </a:ln>
        </p:spPr>
        <p:txBody>
          <a:bodyPr anchorCtr="0" anchor="b" bIns="45700" lIns="91425" spcFirstLastPara="1" rIns="91425" wrap="square" tIns="45700">
            <a:noAutofit/>
          </a:bodyPr>
          <a:lstStyle>
            <a:lvl1pPr lvl="0" algn="ctr">
              <a:lnSpc>
                <a:spcPct val="322222"/>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rgbClr val="7F7F7F"/>
              </a:buClr>
              <a:buSzPts val="1800"/>
              <a:buChar char="•"/>
              <a:defRPr/>
            </a:lvl1pPr>
            <a:lvl2pPr indent="-342900" lvl="1" marL="914400" algn="l">
              <a:spcBef>
                <a:spcPts val="360"/>
              </a:spcBef>
              <a:spcAft>
                <a:spcPts val="0"/>
              </a:spcAft>
              <a:buClr>
                <a:srgbClr val="7F7F7F"/>
              </a:buClr>
              <a:buSzPts val="1800"/>
              <a:buChar char="o"/>
              <a:defRPr/>
            </a:lvl2pPr>
            <a:lvl3pPr indent="-342900" lvl="2" marL="1371600" algn="l">
              <a:spcBef>
                <a:spcPts val="360"/>
              </a:spcBef>
              <a:spcAft>
                <a:spcPts val="0"/>
              </a:spcAft>
              <a:buClr>
                <a:srgbClr val="7F7F7F"/>
              </a:buClr>
              <a:buSzPts val="1800"/>
              <a:buChar char="•"/>
              <a:defRPr/>
            </a:lvl3pPr>
            <a:lvl4pPr indent="-342900" lvl="3" marL="1828800" algn="l">
              <a:spcBef>
                <a:spcPts val="360"/>
              </a:spcBef>
              <a:spcAft>
                <a:spcPts val="0"/>
              </a:spcAft>
              <a:buClr>
                <a:srgbClr val="7F7F7F"/>
              </a:buClr>
              <a:buSzPts val="1800"/>
              <a:buChar char="o"/>
              <a:defRPr/>
            </a:lvl4pPr>
            <a:lvl5pPr indent="-342900" lvl="4" marL="2286000" algn="l">
              <a:spcBef>
                <a:spcPts val="360"/>
              </a:spcBef>
              <a:spcAft>
                <a:spcPts val="0"/>
              </a:spcAft>
              <a:buClr>
                <a:srgbClr val="7F7F7F"/>
              </a:buClr>
              <a:buSzPts val="1800"/>
              <a:buChar char="•"/>
              <a:defRPr/>
            </a:lvl5pPr>
            <a:lvl6pPr indent="-342900" lvl="5" marL="2743200" algn="l">
              <a:spcBef>
                <a:spcPts val="360"/>
              </a:spcBef>
              <a:spcAft>
                <a:spcPts val="0"/>
              </a:spcAft>
              <a:buClr>
                <a:srgbClr val="7F7F7F"/>
              </a:buClr>
              <a:buSzPts val="1800"/>
              <a:buChar char="o"/>
              <a:defRPr/>
            </a:lvl6pPr>
            <a:lvl7pPr indent="-342900" lvl="6" marL="3200400" algn="l">
              <a:spcBef>
                <a:spcPts val="360"/>
              </a:spcBef>
              <a:spcAft>
                <a:spcPts val="0"/>
              </a:spcAft>
              <a:buClr>
                <a:srgbClr val="7F7F7F"/>
              </a:buClr>
              <a:buSzPts val="1800"/>
              <a:buChar char="•"/>
              <a:defRPr/>
            </a:lvl7pPr>
            <a:lvl8pPr indent="-342900" lvl="7" marL="3657600" algn="l">
              <a:spcBef>
                <a:spcPts val="360"/>
              </a:spcBef>
              <a:spcAft>
                <a:spcPts val="0"/>
              </a:spcAft>
              <a:buClr>
                <a:srgbClr val="7F7F7F"/>
              </a:buClr>
              <a:buSzPts val="1800"/>
              <a:buChar char="o"/>
              <a:defRPr/>
            </a:lvl8pPr>
            <a:lvl9pPr indent="-342900" lvl="8" marL="4114800" algn="l">
              <a:spcBef>
                <a:spcPts val="360"/>
              </a:spcBef>
              <a:spcAft>
                <a:spcPts val="0"/>
              </a:spcAft>
              <a:buClr>
                <a:srgbClr val="7F7F7F"/>
              </a:buClr>
              <a:buSzPts val="1800"/>
              <a:buChar char="•"/>
              <a:defRPr/>
            </a:lvl9pPr>
          </a:lstStyle>
          <a:p/>
        </p:txBody>
      </p:sp>
      <p:sp>
        <p:nvSpPr>
          <p:cNvPr id="86" name="Google Shape;86;p12"/>
          <p:cNvSpPr txBox="1"/>
          <p:nvPr>
            <p:ph idx="10" type="dt"/>
          </p:nvPr>
        </p:nvSpPr>
        <p:spPr>
          <a:xfrm>
            <a:off x="6363347" y="6356350"/>
            <a:ext cx="2085975" cy="365125"/>
          </a:xfrm>
          <a:prstGeom prst="rect">
            <a:avLst/>
          </a:prstGeom>
          <a:noFill/>
          <a:ln>
            <a:noFill/>
          </a:ln>
        </p:spPr>
        <p:txBody>
          <a:bodyPr anchorCtr="0" anchor="ctr" bIns="45700" lIns="91425" spcFirstLastPara="1" rIns="45700"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12"/>
          <p:cNvSpPr txBox="1"/>
          <p:nvPr>
            <p:ph idx="11" type="ftr"/>
          </p:nvPr>
        </p:nvSpPr>
        <p:spPr>
          <a:xfrm>
            <a:off x="659165" y="6356350"/>
            <a:ext cx="2847975" cy="365125"/>
          </a:xfrm>
          <a:prstGeom prst="rect">
            <a:avLst/>
          </a:prstGeom>
          <a:noFill/>
          <a:ln>
            <a:noFill/>
          </a:ln>
        </p:spPr>
        <p:txBody>
          <a:bodyPr anchorCtr="0" anchor="ctr" bIns="45700" lIns="45700"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2"/>
          <p:cNvSpPr txBox="1"/>
          <p:nvPr>
            <p:ph idx="12" type="sldNum"/>
          </p:nvPr>
        </p:nvSpPr>
        <p:spPr>
          <a:xfrm>
            <a:off x="8543278" y="6356350"/>
            <a:ext cx="561975" cy="365125"/>
          </a:xfrm>
          <a:prstGeom prst="rect">
            <a:avLst/>
          </a:prstGeom>
          <a:noFill/>
          <a:ln>
            <a:noFill/>
          </a:ln>
        </p:spPr>
        <p:txBody>
          <a:bodyPr anchorCtr="0" anchor="ctr" bIns="45700" lIns="27425" spcFirstLastPara="1" rIns="45700" wrap="square" tIns="45700">
            <a:noAutofit/>
          </a:bodyPr>
          <a:lstStyle>
            <a:lvl1pPr indent="0" lvl="0" marL="0" algn="l">
              <a:spcBef>
                <a:spcPts val="0"/>
              </a:spcBef>
              <a:buNone/>
              <a:defRPr>
                <a:solidFill>
                  <a:srgbClr val="595959"/>
                </a:solidFill>
              </a:defRPr>
            </a:lvl1pPr>
            <a:lvl2pPr indent="0" lvl="1" marL="0" algn="l">
              <a:spcBef>
                <a:spcPts val="0"/>
              </a:spcBef>
              <a:buNone/>
              <a:defRPr>
                <a:solidFill>
                  <a:srgbClr val="595959"/>
                </a:solidFill>
              </a:defRPr>
            </a:lvl2pPr>
            <a:lvl3pPr indent="0" lvl="2" marL="0" algn="l">
              <a:spcBef>
                <a:spcPts val="0"/>
              </a:spcBef>
              <a:buNone/>
              <a:defRPr>
                <a:solidFill>
                  <a:srgbClr val="595959"/>
                </a:solidFill>
              </a:defRPr>
            </a:lvl3pPr>
            <a:lvl4pPr indent="0" lvl="3" marL="0" algn="l">
              <a:spcBef>
                <a:spcPts val="0"/>
              </a:spcBef>
              <a:buNone/>
              <a:defRPr>
                <a:solidFill>
                  <a:srgbClr val="595959"/>
                </a:solidFill>
              </a:defRPr>
            </a:lvl4pPr>
            <a:lvl5pPr indent="0" lvl="4" marL="0" algn="l">
              <a:spcBef>
                <a:spcPts val="0"/>
              </a:spcBef>
              <a:buNone/>
              <a:defRPr>
                <a:solidFill>
                  <a:srgbClr val="595959"/>
                </a:solidFill>
              </a:defRPr>
            </a:lvl5pPr>
            <a:lvl6pPr indent="0" lvl="5" marL="0" algn="l">
              <a:spcBef>
                <a:spcPts val="0"/>
              </a:spcBef>
              <a:buNone/>
              <a:defRPr>
                <a:solidFill>
                  <a:srgbClr val="595959"/>
                </a:solidFill>
              </a:defRPr>
            </a:lvl6pPr>
            <a:lvl7pPr indent="0" lvl="6" marL="0" algn="l">
              <a:spcBef>
                <a:spcPts val="0"/>
              </a:spcBef>
              <a:buNone/>
              <a:defRPr>
                <a:solidFill>
                  <a:srgbClr val="595959"/>
                </a:solidFill>
              </a:defRPr>
            </a:lvl7pPr>
            <a:lvl8pPr indent="0" lvl="7" marL="0" algn="l">
              <a:spcBef>
                <a:spcPts val="0"/>
              </a:spcBef>
              <a:buNone/>
              <a:defRPr>
                <a:solidFill>
                  <a:srgbClr val="595959"/>
                </a:solidFill>
              </a:defRPr>
            </a:lvl8pPr>
            <a:lvl9pPr indent="0" lvl="8" marL="0" algn="l">
              <a:spcBef>
                <a:spcPts val="0"/>
              </a:spcBef>
              <a:buNone/>
              <a:defRPr>
                <a:solidFill>
                  <a:srgbClr val="595959"/>
                </a:solidFill>
              </a:defRPr>
            </a:lvl9pPr>
          </a:lstStyle>
          <a:p>
            <a:pPr indent="0" lvl="0" marL="0" rtl="0" algn="l">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type="title">
  <p:cSld name="TITLE">
    <p:spTree>
      <p:nvGrpSpPr>
        <p:cNvPr id="23" name="Shape 23"/>
        <p:cNvGrpSpPr/>
        <p:nvPr/>
      </p:nvGrpSpPr>
      <p:grpSpPr>
        <a:xfrm>
          <a:off x="0" y="0"/>
          <a:ext cx="0" cy="0"/>
          <a:chOff x="0" y="0"/>
          <a:chExt cx="0" cy="0"/>
        </a:xfrm>
      </p:grpSpPr>
      <p:sp>
        <p:nvSpPr>
          <p:cNvPr id="24" name="Google Shape;24;p3"/>
          <p:cNvSpPr txBox="1"/>
          <p:nvPr>
            <p:ph type="ctrTitle"/>
          </p:nvPr>
        </p:nvSpPr>
        <p:spPr>
          <a:xfrm>
            <a:off x="685800" y="609601"/>
            <a:ext cx="7772400" cy="426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Clr>
                <a:schemeClr val="dk2"/>
              </a:buClr>
              <a:buSzPts val="8000"/>
              <a:buFont typeface="Palatino Linotype"/>
              <a:buNone/>
              <a:defRPr sz="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3"/>
          <p:cNvSpPr txBox="1"/>
          <p:nvPr>
            <p:ph idx="1" type="subTitle"/>
          </p:nvPr>
        </p:nvSpPr>
        <p:spPr>
          <a:xfrm>
            <a:off x="1371600" y="4953000"/>
            <a:ext cx="6400800" cy="1219200"/>
          </a:xfrm>
          <a:prstGeom prst="rect">
            <a:avLst/>
          </a:prstGeom>
          <a:noFill/>
          <a:ln>
            <a:noFill/>
          </a:ln>
        </p:spPr>
        <p:txBody>
          <a:bodyPr anchorCtr="0" anchor="t" bIns="45700" lIns="91425" spcFirstLastPara="1" rIns="91425" wrap="square" tIns="45700">
            <a:normAutofit/>
          </a:bodyPr>
          <a:lstStyle>
            <a:lvl1pPr lvl="0" algn="ctr">
              <a:spcBef>
                <a:spcPts val="480"/>
              </a:spcBef>
              <a:spcAft>
                <a:spcPts val="0"/>
              </a:spcAft>
              <a:buClr>
                <a:srgbClr val="888888"/>
              </a:buClr>
              <a:buSzPts val="2400"/>
              <a:buNone/>
              <a:defRPr sz="2400">
                <a:solidFill>
                  <a:srgbClr val="888888"/>
                </a:solidFill>
              </a:defRPr>
            </a:lvl1pPr>
            <a:lvl2pPr lvl="1" algn="ctr">
              <a:spcBef>
                <a:spcPts val="320"/>
              </a:spcBef>
              <a:spcAft>
                <a:spcPts val="0"/>
              </a:spcAft>
              <a:buClr>
                <a:srgbClr val="888888"/>
              </a:buClr>
              <a:buSzPts val="1600"/>
              <a:buNone/>
              <a:defRPr>
                <a:solidFill>
                  <a:srgbClr val="888888"/>
                </a:solidFill>
              </a:defRPr>
            </a:lvl2pPr>
            <a:lvl3pPr lvl="2" algn="ctr">
              <a:spcBef>
                <a:spcPts val="320"/>
              </a:spcBef>
              <a:spcAft>
                <a:spcPts val="0"/>
              </a:spcAft>
              <a:buClr>
                <a:srgbClr val="888888"/>
              </a:buClr>
              <a:buSzPts val="16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320"/>
              </a:spcBef>
              <a:spcAft>
                <a:spcPts val="0"/>
              </a:spcAft>
              <a:buClr>
                <a:srgbClr val="888888"/>
              </a:buClr>
              <a:buSzPts val="1600"/>
              <a:buNone/>
              <a:defRPr>
                <a:solidFill>
                  <a:srgbClr val="888888"/>
                </a:solidFill>
              </a:defRPr>
            </a:lvl5pPr>
            <a:lvl6pPr lvl="5" algn="ctr">
              <a:spcBef>
                <a:spcPts val="320"/>
              </a:spcBef>
              <a:spcAft>
                <a:spcPts val="0"/>
              </a:spcAft>
              <a:buClr>
                <a:srgbClr val="888888"/>
              </a:buClr>
              <a:buSzPts val="1600"/>
              <a:buNone/>
              <a:defRPr>
                <a:solidFill>
                  <a:srgbClr val="888888"/>
                </a:solidFill>
              </a:defRPr>
            </a:lvl6pPr>
            <a:lvl7pPr lvl="6" algn="ctr">
              <a:spcBef>
                <a:spcPts val="320"/>
              </a:spcBef>
              <a:spcAft>
                <a:spcPts val="0"/>
              </a:spcAft>
              <a:buClr>
                <a:srgbClr val="888888"/>
              </a:buClr>
              <a:buSzPts val="1600"/>
              <a:buNone/>
              <a:defRPr>
                <a:solidFill>
                  <a:srgbClr val="888888"/>
                </a:solidFill>
              </a:defRPr>
            </a:lvl7pPr>
            <a:lvl8pPr lvl="7" algn="ctr">
              <a:spcBef>
                <a:spcPts val="320"/>
              </a:spcBef>
              <a:spcAft>
                <a:spcPts val="0"/>
              </a:spcAft>
              <a:buClr>
                <a:srgbClr val="888888"/>
              </a:buClr>
              <a:buSzPts val="1600"/>
              <a:buNone/>
              <a:defRPr>
                <a:solidFill>
                  <a:srgbClr val="888888"/>
                </a:solidFill>
              </a:defRPr>
            </a:lvl8pPr>
            <a:lvl9pPr lvl="8" algn="ctr">
              <a:spcBef>
                <a:spcPts val="320"/>
              </a:spcBef>
              <a:spcAft>
                <a:spcPts val="0"/>
              </a:spcAft>
              <a:buClr>
                <a:srgbClr val="888888"/>
              </a:buClr>
              <a:buSzPts val="1600"/>
              <a:buNone/>
              <a:defRPr>
                <a:solidFill>
                  <a:srgbClr val="888888"/>
                </a:solidFill>
              </a:defRPr>
            </a:lvl9pPr>
          </a:lstStyle>
          <a:p/>
        </p:txBody>
      </p:sp>
      <p:sp>
        <p:nvSpPr>
          <p:cNvPr id="26" name="Google Shape;26;p3"/>
          <p:cNvSpPr txBox="1"/>
          <p:nvPr>
            <p:ph idx="10" type="dt"/>
          </p:nvPr>
        </p:nvSpPr>
        <p:spPr>
          <a:xfrm>
            <a:off x="6363347" y="6356350"/>
            <a:ext cx="2085975" cy="365125"/>
          </a:xfrm>
          <a:prstGeom prst="rect">
            <a:avLst/>
          </a:prstGeom>
          <a:noFill/>
          <a:ln>
            <a:noFill/>
          </a:ln>
        </p:spPr>
        <p:txBody>
          <a:bodyPr anchorCtr="0" anchor="ctr" bIns="45700" lIns="91425" spcFirstLastPara="1" rIns="45700"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3"/>
          <p:cNvSpPr txBox="1"/>
          <p:nvPr>
            <p:ph idx="12" type="sldNum"/>
          </p:nvPr>
        </p:nvSpPr>
        <p:spPr>
          <a:xfrm>
            <a:off x="8543278" y="6356350"/>
            <a:ext cx="561975" cy="365125"/>
          </a:xfrm>
          <a:prstGeom prst="rect">
            <a:avLst/>
          </a:prstGeom>
          <a:noFill/>
          <a:ln>
            <a:noFill/>
          </a:ln>
        </p:spPr>
        <p:txBody>
          <a:bodyPr anchorCtr="0" anchor="ctr" bIns="45700" lIns="27425" spcFirstLastPara="1" rIns="45700" wrap="square" tIns="45700">
            <a:noAutofit/>
          </a:bodyPr>
          <a:lstStyle>
            <a:lvl1pPr indent="0" lvl="0" marL="0" algn="l">
              <a:spcBef>
                <a:spcPts val="0"/>
              </a:spcBef>
              <a:buNone/>
              <a:defRPr>
                <a:solidFill>
                  <a:srgbClr val="595959"/>
                </a:solidFill>
              </a:defRPr>
            </a:lvl1pPr>
            <a:lvl2pPr indent="0" lvl="1" marL="0" algn="l">
              <a:spcBef>
                <a:spcPts val="0"/>
              </a:spcBef>
              <a:buNone/>
              <a:defRPr>
                <a:solidFill>
                  <a:srgbClr val="595959"/>
                </a:solidFill>
              </a:defRPr>
            </a:lvl2pPr>
            <a:lvl3pPr indent="0" lvl="2" marL="0" algn="l">
              <a:spcBef>
                <a:spcPts val="0"/>
              </a:spcBef>
              <a:buNone/>
              <a:defRPr>
                <a:solidFill>
                  <a:srgbClr val="595959"/>
                </a:solidFill>
              </a:defRPr>
            </a:lvl3pPr>
            <a:lvl4pPr indent="0" lvl="3" marL="0" algn="l">
              <a:spcBef>
                <a:spcPts val="0"/>
              </a:spcBef>
              <a:buNone/>
              <a:defRPr>
                <a:solidFill>
                  <a:srgbClr val="595959"/>
                </a:solidFill>
              </a:defRPr>
            </a:lvl4pPr>
            <a:lvl5pPr indent="0" lvl="4" marL="0" algn="l">
              <a:spcBef>
                <a:spcPts val="0"/>
              </a:spcBef>
              <a:buNone/>
              <a:defRPr>
                <a:solidFill>
                  <a:srgbClr val="595959"/>
                </a:solidFill>
              </a:defRPr>
            </a:lvl5pPr>
            <a:lvl6pPr indent="0" lvl="5" marL="0" algn="l">
              <a:spcBef>
                <a:spcPts val="0"/>
              </a:spcBef>
              <a:buNone/>
              <a:defRPr>
                <a:solidFill>
                  <a:srgbClr val="595959"/>
                </a:solidFill>
              </a:defRPr>
            </a:lvl6pPr>
            <a:lvl7pPr indent="0" lvl="6" marL="0" algn="l">
              <a:spcBef>
                <a:spcPts val="0"/>
              </a:spcBef>
              <a:buNone/>
              <a:defRPr>
                <a:solidFill>
                  <a:srgbClr val="595959"/>
                </a:solidFill>
              </a:defRPr>
            </a:lvl7pPr>
            <a:lvl8pPr indent="0" lvl="7" marL="0" algn="l">
              <a:spcBef>
                <a:spcPts val="0"/>
              </a:spcBef>
              <a:buNone/>
              <a:defRPr>
                <a:solidFill>
                  <a:srgbClr val="595959"/>
                </a:solidFill>
              </a:defRPr>
            </a:lvl8pPr>
            <a:lvl9pPr indent="0" lvl="8" marL="0" algn="l">
              <a:spcBef>
                <a:spcPts val="0"/>
              </a:spcBef>
              <a:buNone/>
              <a:defRPr>
                <a:solidFill>
                  <a:srgbClr val="595959"/>
                </a:solidFill>
              </a:defRPr>
            </a:lvl9pPr>
          </a:lstStyle>
          <a:p>
            <a:pPr indent="0" lvl="0" marL="0" rtl="0" algn="l">
              <a:spcBef>
                <a:spcPts val="0"/>
              </a:spcBef>
              <a:spcAft>
                <a:spcPts val="0"/>
              </a:spcAft>
              <a:buNone/>
            </a:pPr>
            <a:fld id="{00000000-1234-1234-1234-123412341234}" type="slidenum">
              <a:rPr lang="nl-BE"/>
              <a:t>‹#›</a:t>
            </a:fld>
            <a:endParaRPr/>
          </a:p>
        </p:txBody>
      </p:sp>
      <p:sp>
        <p:nvSpPr>
          <p:cNvPr id="28" name="Google Shape;28;p3"/>
          <p:cNvSpPr txBox="1"/>
          <p:nvPr>
            <p:ph idx="11" type="ftr"/>
          </p:nvPr>
        </p:nvSpPr>
        <p:spPr>
          <a:xfrm>
            <a:off x="659165" y="6356350"/>
            <a:ext cx="2847975" cy="365125"/>
          </a:xfrm>
          <a:prstGeom prst="rect">
            <a:avLst/>
          </a:prstGeom>
          <a:noFill/>
          <a:ln>
            <a:noFill/>
          </a:ln>
        </p:spPr>
        <p:txBody>
          <a:bodyPr anchorCtr="0" anchor="ctr" bIns="45700" lIns="45700"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leen titel" type="titleOnly">
  <p:cSld name="TITLE_ONLY">
    <p:spTree>
      <p:nvGrpSpPr>
        <p:cNvPr id="29" name="Shape 29"/>
        <p:cNvGrpSpPr/>
        <p:nvPr/>
      </p:nvGrpSpPr>
      <p:grpSpPr>
        <a:xfrm>
          <a:off x="0" y="0"/>
          <a:ext cx="0" cy="0"/>
          <a:chOff x="0" y="0"/>
          <a:chExt cx="0" cy="0"/>
        </a:xfrm>
      </p:grpSpPr>
      <p:sp>
        <p:nvSpPr>
          <p:cNvPr id="30" name="Google Shape;30;p4"/>
          <p:cNvSpPr txBox="1"/>
          <p:nvPr>
            <p:ph type="title"/>
          </p:nvPr>
        </p:nvSpPr>
        <p:spPr>
          <a:xfrm>
            <a:off x="457200" y="0"/>
            <a:ext cx="8229600" cy="1600200"/>
          </a:xfrm>
          <a:prstGeom prst="rect">
            <a:avLst/>
          </a:prstGeom>
          <a:noFill/>
          <a:ln>
            <a:noFill/>
          </a:ln>
        </p:spPr>
        <p:txBody>
          <a:bodyPr anchorCtr="0" anchor="b" bIns="45700" lIns="91425" spcFirstLastPara="1" rIns="91425" wrap="square" tIns="45700">
            <a:noAutofit/>
          </a:bodyPr>
          <a:lstStyle>
            <a:lvl1pPr lvl="0" algn="ctr">
              <a:lnSpc>
                <a:spcPct val="322222"/>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4"/>
          <p:cNvSpPr txBox="1"/>
          <p:nvPr>
            <p:ph idx="10" type="dt"/>
          </p:nvPr>
        </p:nvSpPr>
        <p:spPr>
          <a:xfrm>
            <a:off x="6363347" y="6356350"/>
            <a:ext cx="2085975" cy="365125"/>
          </a:xfrm>
          <a:prstGeom prst="rect">
            <a:avLst/>
          </a:prstGeom>
          <a:noFill/>
          <a:ln>
            <a:noFill/>
          </a:ln>
        </p:spPr>
        <p:txBody>
          <a:bodyPr anchorCtr="0" anchor="ctr" bIns="45700" lIns="91425" spcFirstLastPara="1" rIns="45700"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1" type="ftr"/>
          </p:nvPr>
        </p:nvSpPr>
        <p:spPr>
          <a:xfrm>
            <a:off x="659165" y="6356350"/>
            <a:ext cx="2847975" cy="365125"/>
          </a:xfrm>
          <a:prstGeom prst="rect">
            <a:avLst/>
          </a:prstGeom>
          <a:noFill/>
          <a:ln>
            <a:noFill/>
          </a:ln>
        </p:spPr>
        <p:txBody>
          <a:bodyPr anchorCtr="0" anchor="ctr" bIns="45700" lIns="45700"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4"/>
          <p:cNvSpPr txBox="1"/>
          <p:nvPr>
            <p:ph idx="12" type="sldNum"/>
          </p:nvPr>
        </p:nvSpPr>
        <p:spPr>
          <a:xfrm>
            <a:off x="8543278" y="6356350"/>
            <a:ext cx="561975" cy="365125"/>
          </a:xfrm>
          <a:prstGeom prst="rect">
            <a:avLst/>
          </a:prstGeom>
          <a:noFill/>
          <a:ln>
            <a:noFill/>
          </a:ln>
        </p:spPr>
        <p:txBody>
          <a:bodyPr anchorCtr="0" anchor="ctr" bIns="45700" lIns="27425" spcFirstLastPara="1" rIns="45700" wrap="square" tIns="45700">
            <a:noAutofit/>
          </a:bodyPr>
          <a:lstStyle>
            <a:lvl1pPr indent="0" lvl="0" marL="0" algn="l">
              <a:spcBef>
                <a:spcPts val="0"/>
              </a:spcBef>
              <a:buNone/>
              <a:defRPr>
                <a:solidFill>
                  <a:srgbClr val="595959"/>
                </a:solidFill>
              </a:defRPr>
            </a:lvl1pPr>
            <a:lvl2pPr indent="0" lvl="1" marL="0" algn="l">
              <a:spcBef>
                <a:spcPts val="0"/>
              </a:spcBef>
              <a:buNone/>
              <a:defRPr>
                <a:solidFill>
                  <a:srgbClr val="595959"/>
                </a:solidFill>
              </a:defRPr>
            </a:lvl2pPr>
            <a:lvl3pPr indent="0" lvl="2" marL="0" algn="l">
              <a:spcBef>
                <a:spcPts val="0"/>
              </a:spcBef>
              <a:buNone/>
              <a:defRPr>
                <a:solidFill>
                  <a:srgbClr val="595959"/>
                </a:solidFill>
              </a:defRPr>
            </a:lvl3pPr>
            <a:lvl4pPr indent="0" lvl="3" marL="0" algn="l">
              <a:spcBef>
                <a:spcPts val="0"/>
              </a:spcBef>
              <a:buNone/>
              <a:defRPr>
                <a:solidFill>
                  <a:srgbClr val="595959"/>
                </a:solidFill>
              </a:defRPr>
            </a:lvl4pPr>
            <a:lvl5pPr indent="0" lvl="4" marL="0" algn="l">
              <a:spcBef>
                <a:spcPts val="0"/>
              </a:spcBef>
              <a:buNone/>
              <a:defRPr>
                <a:solidFill>
                  <a:srgbClr val="595959"/>
                </a:solidFill>
              </a:defRPr>
            </a:lvl5pPr>
            <a:lvl6pPr indent="0" lvl="5" marL="0" algn="l">
              <a:spcBef>
                <a:spcPts val="0"/>
              </a:spcBef>
              <a:buNone/>
              <a:defRPr>
                <a:solidFill>
                  <a:srgbClr val="595959"/>
                </a:solidFill>
              </a:defRPr>
            </a:lvl6pPr>
            <a:lvl7pPr indent="0" lvl="6" marL="0" algn="l">
              <a:spcBef>
                <a:spcPts val="0"/>
              </a:spcBef>
              <a:buNone/>
              <a:defRPr>
                <a:solidFill>
                  <a:srgbClr val="595959"/>
                </a:solidFill>
              </a:defRPr>
            </a:lvl7pPr>
            <a:lvl8pPr indent="0" lvl="7" marL="0" algn="l">
              <a:spcBef>
                <a:spcPts val="0"/>
              </a:spcBef>
              <a:buNone/>
              <a:defRPr>
                <a:solidFill>
                  <a:srgbClr val="595959"/>
                </a:solidFill>
              </a:defRPr>
            </a:lvl8pPr>
            <a:lvl9pPr indent="0" lvl="8" marL="0" algn="l">
              <a:spcBef>
                <a:spcPts val="0"/>
              </a:spcBef>
              <a:buNone/>
              <a:defRPr>
                <a:solidFill>
                  <a:srgbClr val="595959"/>
                </a:solidFill>
              </a:defRPr>
            </a:lvl9pPr>
          </a:lstStyle>
          <a:p>
            <a:pPr indent="0" lvl="0" marL="0" rtl="0" algn="l">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ekop" type="secHead">
  <p:cSld name="SECTION_HEADER">
    <p:spTree>
      <p:nvGrpSpPr>
        <p:cNvPr id="34" name="Shape 34"/>
        <p:cNvGrpSpPr/>
        <p:nvPr/>
      </p:nvGrpSpPr>
      <p:grpSpPr>
        <a:xfrm>
          <a:off x="0" y="0"/>
          <a:ext cx="0" cy="0"/>
          <a:chOff x="0" y="0"/>
          <a:chExt cx="0" cy="0"/>
        </a:xfrm>
      </p:grpSpPr>
      <p:sp>
        <p:nvSpPr>
          <p:cNvPr id="35" name="Google Shape;35;p5"/>
          <p:cNvSpPr txBox="1"/>
          <p:nvPr>
            <p:ph type="title"/>
          </p:nvPr>
        </p:nvSpPr>
        <p:spPr>
          <a:xfrm>
            <a:off x="722313" y="1371600"/>
            <a:ext cx="7772400" cy="2505075"/>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Clr>
                <a:schemeClr val="dk2"/>
              </a:buClr>
              <a:buSzPts val="4800"/>
              <a:buFont typeface="Palatino Linotype"/>
              <a:buNone/>
              <a:defRPr sz="4800">
                <a:solidFill>
                  <a:schemeClr val="dk2"/>
                </a:solidFill>
                <a:latin typeface="Palatino Linotype"/>
                <a:ea typeface="Palatino Linotype"/>
                <a:cs typeface="Palatino Linotype"/>
                <a:sym typeface="Palatino Linotyp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5"/>
          <p:cNvSpPr txBox="1"/>
          <p:nvPr>
            <p:ph idx="1" type="body"/>
          </p:nvPr>
        </p:nvSpPr>
        <p:spPr>
          <a:xfrm>
            <a:off x="722313" y="4068763"/>
            <a:ext cx="7772400" cy="1131887"/>
          </a:xfrm>
          <a:prstGeom prst="rect">
            <a:avLst/>
          </a:prstGeom>
          <a:noFill/>
          <a:ln>
            <a:noFill/>
          </a:ln>
        </p:spPr>
        <p:txBody>
          <a:bodyPr anchorCtr="0" anchor="t" bIns="45700" lIns="91425" spcFirstLastPara="1" rIns="91425" wrap="square" tIns="45700">
            <a:normAutofit/>
          </a:bodyPr>
          <a:lstStyle>
            <a:lvl1pPr indent="-228600" lvl="0" marL="457200" algn="ctr">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7" name="Google Shape;37;p5"/>
          <p:cNvSpPr txBox="1"/>
          <p:nvPr>
            <p:ph idx="10" type="dt"/>
          </p:nvPr>
        </p:nvSpPr>
        <p:spPr>
          <a:xfrm>
            <a:off x="6363347" y="6356350"/>
            <a:ext cx="2085975" cy="365125"/>
          </a:xfrm>
          <a:prstGeom prst="rect">
            <a:avLst/>
          </a:prstGeom>
          <a:noFill/>
          <a:ln>
            <a:noFill/>
          </a:ln>
        </p:spPr>
        <p:txBody>
          <a:bodyPr anchorCtr="0" anchor="ctr" bIns="45700" lIns="91425" spcFirstLastPara="1" rIns="45700"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1" type="ftr"/>
          </p:nvPr>
        </p:nvSpPr>
        <p:spPr>
          <a:xfrm>
            <a:off x="659165" y="6356350"/>
            <a:ext cx="2847975" cy="365125"/>
          </a:xfrm>
          <a:prstGeom prst="rect">
            <a:avLst/>
          </a:prstGeom>
          <a:noFill/>
          <a:ln>
            <a:noFill/>
          </a:ln>
        </p:spPr>
        <p:txBody>
          <a:bodyPr anchorCtr="0" anchor="ctr" bIns="45700" lIns="45700"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
          <p:cNvSpPr txBox="1"/>
          <p:nvPr>
            <p:ph idx="12" type="sldNum"/>
          </p:nvPr>
        </p:nvSpPr>
        <p:spPr>
          <a:xfrm>
            <a:off x="8543278" y="6356350"/>
            <a:ext cx="561975" cy="365125"/>
          </a:xfrm>
          <a:prstGeom prst="rect">
            <a:avLst/>
          </a:prstGeom>
          <a:noFill/>
          <a:ln>
            <a:noFill/>
          </a:ln>
        </p:spPr>
        <p:txBody>
          <a:bodyPr anchorCtr="0" anchor="ctr" bIns="45700" lIns="27425" spcFirstLastPara="1" rIns="45700" wrap="square" tIns="45700">
            <a:noAutofit/>
          </a:bodyPr>
          <a:lstStyle>
            <a:lvl1pPr indent="0" lvl="0" marL="0" algn="l">
              <a:spcBef>
                <a:spcPts val="0"/>
              </a:spcBef>
              <a:buNone/>
              <a:defRPr>
                <a:solidFill>
                  <a:srgbClr val="595959"/>
                </a:solidFill>
              </a:defRPr>
            </a:lvl1pPr>
            <a:lvl2pPr indent="0" lvl="1" marL="0" algn="l">
              <a:spcBef>
                <a:spcPts val="0"/>
              </a:spcBef>
              <a:buNone/>
              <a:defRPr>
                <a:solidFill>
                  <a:srgbClr val="595959"/>
                </a:solidFill>
              </a:defRPr>
            </a:lvl2pPr>
            <a:lvl3pPr indent="0" lvl="2" marL="0" algn="l">
              <a:spcBef>
                <a:spcPts val="0"/>
              </a:spcBef>
              <a:buNone/>
              <a:defRPr>
                <a:solidFill>
                  <a:srgbClr val="595959"/>
                </a:solidFill>
              </a:defRPr>
            </a:lvl3pPr>
            <a:lvl4pPr indent="0" lvl="3" marL="0" algn="l">
              <a:spcBef>
                <a:spcPts val="0"/>
              </a:spcBef>
              <a:buNone/>
              <a:defRPr>
                <a:solidFill>
                  <a:srgbClr val="595959"/>
                </a:solidFill>
              </a:defRPr>
            </a:lvl4pPr>
            <a:lvl5pPr indent="0" lvl="4" marL="0" algn="l">
              <a:spcBef>
                <a:spcPts val="0"/>
              </a:spcBef>
              <a:buNone/>
              <a:defRPr>
                <a:solidFill>
                  <a:srgbClr val="595959"/>
                </a:solidFill>
              </a:defRPr>
            </a:lvl5pPr>
            <a:lvl6pPr indent="0" lvl="5" marL="0" algn="l">
              <a:spcBef>
                <a:spcPts val="0"/>
              </a:spcBef>
              <a:buNone/>
              <a:defRPr>
                <a:solidFill>
                  <a:srgbClr val="595959"/>
                </a:solidFill>
              </a:defRPr>
            </a:lvl6pPr>
            <a:lvl7pPr indent="0" lvl="6" marL="0" algn="l">
              <a:spcBef>
                <a:spcPts val="0"/>
              </a:spcBef>
              <a:buNone/>
              <a:defRPr>
                <a:solidFill>
                  <a:srgbClr val="595959"/>
                </a:solidFill>
              </a:defRPr>
            </a:lvl7pPr>
            <a:lvl8pPr indent="0" lvl="7" marL="0" algn="l">
              <a:spcBef>
                <a:spcPts val="0"/>
              </a:spcBef>
              <a:buNone/>
              <a:defRPr>
                <a:solidFill>
                  <a:srgbClr val="595959"/>
                </a:solidFill>
              </a:defRPr>
            </a:lvl8pPr>
            <a:lvl9pPr indent="0" lvl="8" marL="0" algn="l">
              <a:spcBef>
                <a:spcPts val="0"/>
              </a:spcBef>
              <a:buNone/>
              <a:defRPr>
                <a:solidFill>
                  <a:srgbClr val="595959"/>
                </a:solidFill>
              </a:defRPr>
            </a:lvl9pPr>
          </a:lstStyle>
          <a:p>
            <a:pPr indent="0" lvl="0" marL="0" rtl="0" algn="l">
              <a:spcBef>
                <a:spcPts val="0"/>
              </a:spcBef>
              <a:spcAft>
                <a:spcPts val="0"/>
              </a:spcAft>
              <a:buNone/>
            </a:pPr>
            <a:fld id="{00000000-1234-1234-1234-123412341234}" type="slidenum">
              <a:rPr lang="nl-BE"/>
              <a:t>‹#›</a:t>
            </a:fld>
            <a:endParaRPr/>
          </a:p>
        </p:txBody>
      </p:sp>
      <p:sp>
        <p:nvSpPr>
          <p:cNvPr id="40" name="Google Shape;40;p5"/>
          <p:cNvSpPr/>
          <p:nvPr/>
        </p:nvSpPr>
        <p:spPr>
          <a:xfrm>
            <a:off x="4495800" y="3924300"/>
            <a:ext cx="84772" cy="84772"/>
          </a:xfrm>
          <a:prstGeom prst="ellipse">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Palatino Linotype"/>
              <a:ea typeface="Palatino Linotype"/>
              <a:cs typeface="Palatino Linotype"/>
              <a:sym typeface="Palatino Linotype"/>
            </a:endParaRPr>
          </a:p>
        </p:txBody>
      </p:sp>
      <p:sp>
        <p:nvSpPr>
          <p:cNvPr id="41" name="Google Shape;41;p5"/>
          <p:cNvSpPr/>
          <p:nvPr/>
        </p:nvSpPr>
        <p:spPr>
          <a:xfrm>
            <a:off x="4695825" y="3924300"/>
            <a:ext cx="84772" cy="84772"/>
          </a:xfrm>
          <a:prstGeom prst="ellipse">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Palatino Linotype"/>
              <a:ea typeface="Palatino Linotype"/>
              <a:cs typeface="Palatino Linotype"/>
              <a:sym typeface="Palatino Linotype"/>
            </a:endParaRPr>
          </a:p>
        </p:txBody>
      </p:sp>
      <p:sp>
        <p:nvSpPr>
          <p:cNvPr id="42" name="Google Shape;42;p5"/>
          <p:cNvSpPr/>
          <p:nvPr/>
        </p:nvSpPr>
        <p:spPr>
          <a:xfrm>
            <a:off x="4296728" y="3924300"/>
            <a:ext cx="84772" cy="84772"/>
          </a:xfrm>
          <a:prstGeom prst="ellipse">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Palatino Linotype"/>
              <a:ea typeface="Palatino Linotype"/>
              <a:cs typeface="Palatino Linotype"/>
              <a:sym typeface="Palatino Linotype"/>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van twee" type="twoObj">
  <p:cSld name="TWO_OBJECTS">
    <p:spTree>
      <p:nvGrpSpPr>
        <p:cNvPr id="43" name="Shape 43"/>
        <p:cNvGrpSpPr/>
        <p:nvPr/>
      </p:nvGrpSpPr>
      <p:grpSpPr>
        <a:xfrm>
          <a:off x="0" y="0"/>
          <a:ext cx="0" cy="0"/>
          <a:chOff x="0" y="0"/>
          <a:chExt cx="0" cy="0"/>
        </a:xfrm>
      </p:grpSpPr>
      <p:sp>
        <p:nvSpPr>
          <p:cNvPr id="44" name="Google Shape;44;p6"/>
          <p:cNvSpPr txBox="1"/>
          <p:nvPr>
            <p:ph type="title"/>
          </p:nvPr>
        </p:nvSpPr>
        <p:spPr>
          <a:xfrm>
            <a:off x="457200" y="0"/>
            <a:ext cx="8229600" cy="1600200"/>
          </a:xfrm>
          <a:prstGeom prst="rect">
            <a:avLst/>
          </a:prstGeom>
          <a:noFill/>
          <a:ln>
            <a:noFill/>
          </a:ln>
        </p:spPr>
        <p:txBody>
          <a:bodyPr anchorCtr="0" anchor="b" bIns="45700" lIns="91425" spcFirstLastPara="1" rIns="91425" wrap="square" tIns="45700">
            <a:noAutofit/>
          </a:bodyPr>
          <a:lstStyle>
            <a:lvl1pPr lvl="0" algn="ctr">
              <a:lnSpc>
                <a:spcPct val="322222"/>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6"/>
          <p:cNvSpPr txBox="1"/>
          <p:nvPr>
            <p:ph idx="1"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rgbClr val="7F7F7F"/>
              </a:buClr>
              <a:buSzPts val="2400"/>
              <a:buChar char="•"/>
              <a:defRPr sz="2400"/>
            </a:lvl1pPr>
            <a:lvl2pPr indent="-330200" lvl="1" marL="914400" algn="l">
              <a:spcBef>
                <a:spcPts val="320"/>
              </a:spcBef>
              <a:spcAft>
                <a:spcPts val="0"/>
              </a:spcAft>
              <a:buClr>
                <a:srgbClr val="7F7F7F"/>
              </a:buClr>
              <a:buSzPts val="1600"/>
              <a:buChar char="o"/>
              <a:defRPr sz="1600"/>
            </a:lvl2pPr>
            <a:lvl3pPr indent="-330200" lvl="2" marL="1371600" algn="l">
              <a:spcBef>
                <a:spcPts val="320"/>
              </a:spcBef>
              <a:spcAft>
                <a:spcPts val="0"/>
              </a:spcAft>
              <a:buClr>
                <a:srgbClr val="7F7F7F"/>
              </a:buClr>
              <a:buSzPts val="1600"/>
              <a:buChar char="•"/>
              <a:defRPr sz="1600"/>
            </a:lvl3pPr>
            <a:lvl4pPr indent="-330200" lvl="3" marL="1828800" algn="l">
              <a:spcBef>
                <a:spcPts val="320"/>
              </a:spcBef>
              <a:spcAft>
                <a:spcPts val="0"/>
              </a:spcAft>
              <a:buClr>
                <a:srgbClr val="7F7F7F"/>
              </a:buClr>
              <a:buSzPts val="1600"/>
              <a:buChar char="o"/>
              <a:defRPr sz="1600"/>
            </a:lvl4pPr>
            <a:lvl5pPr indent="-330200" lvl="4" marL="2286000" algn="l">
              <a:spcBef>
                <a:spcPts val="320"/>
              </a:spcBef>
              <a:spcAft>
                <a:spcPts val="0"/>
              </a:spcAft>
              <a:buClr>
                <a:srgbClr val="7F7F7F"/>
              </a:buClr>
              <a:buSzPts val="1600"/>
              <a:buChar char="•"/>
              <a:defRPr sz="1600"/>
            </a:lvl5pPr>
            <a:lvl6pPr indent="-330200" lvl="5" marL="2743200" algn="l">
              <a:spcBef>
                <a:spcPts val="320"/>
              </a:spcBef>
              <a:spcAft>
                <a:spcPts val="0"/>
              </a:spcAft>
              <a:buClr>
                <a:srgbClr val="7F7F7F"/>
              </a:buClr>
              <a:buSzPts val="1600"/>
              <a:buChar char="o"/>
              <a:defRPr sz="1600"/>
            </a:lvl6pPr>
            <a:lvl7pPr indent="-330200" lvl="6" marL="3200400" algn="l">
              <a:spcBef>
                <a:spcPts val="320"/>
              </a:spcBef>
              <a:spcAft>
                <a:spcPts val="0"/>
              </a:spcAft>
              <a:buClr>
                <a:srgbClr val="7F7F7F"/>
              </a:buClr>
              <a:buSzPts val="1600"/>
              <a:buChar char="•"/>
              <a:defRPr sz="1600"/>
            </a:lvl7pPr>
            <a:lvl8pPr indent="-330200" lvl="7" marL="3657600" algn="l">
              <a:spcBef>
                <a:spcPts val="320"/>
              </a:spcBef>
              <a:spcAft>
                <a:spcPts val="0"/>
              </a:spcAft>
              <a:buClr>
                <a:srgbClr val="7F7F7F"/>
              </a:buClr>
              <a:buSzPts val="1600"/>
              <a:buChar char="o"/>
              <a:defRPr sz="1600"/>
            </a:lvl8pPr>
            <a:lvl9pPr indent="-330200" lvl="8" marL="4114800" algn="l">
              <a:spcBef>
                <a:spcPts val="320"/>
              </a:spcBef>
              <a:spcAft>
                <a:spcPts val="0"/>
              </a:spcAft>
              <a:buClr>
                <a:srgbClr val="7F7F7F"/>
              </a:buClr>
              <a:buSzPts val="1600"/>
              <a:buChar char="•"/>
              <a:defRPr sz="1600"/>
            </a:lvl9pPr>
          </a:lstStyle>
          <a:p/>
        </p:txBody>
      </p:sp>
      <p:sp>
        <p:nvSpPr>
          <p:cNvPr id="46" name="Google Shape;46;p6"/>
          <p:cNvSpPr txBox="1"/>
          <p:nvPr>
            <p:ph idx="10" type="dt"/>
          </p:nvPr>
        </p:nvSpPr>
        <p:spPr>
          <a:xfrm>
            <a:off x="6363347" y="6356350"/>
            <a:ext cx="2085975" cy="365125"/>
          </a:xfrm>
          <a:prstGeom prst="rect">
            <a:avLst/>
          </a:prstGeom>
          <a:noFill/>
          <a:ln>
            <a:noFill/>
          </a:ln>
        </p:spPr>
        <p:txBody>
          <a:bodyPr anchorCtr="0" anchor="ctr" bIns="45700" lIns="91425" spcFirstLastPara="1" rIns="45700"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
          <p:cNvSpPr txBox="1"/>
          <p:nvPr>
            <p:ph idx="11" type="ftr"/>
          </p:nvPr>
        </p:nvSpPr>
        <p:spPr>
          <a:xfrm>
            <a:off x="659165" y="6356350"/>
            <a:ext cx="2847975" cy="365125"/>
          </a:xfrm>
          <a:prstGeom prst="rect">
            <a:avLst/>
          </a:prstGeom>
          <a:noFill/>
          <a:ln>
            <a:noFill/>
          </a:ln>
        </p:spPr>
        <p:txBody>
          <a:bodyPr anchorCtr="0" anchor="ctr" bIns="45700" lIns="45700"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
          <p:cNvSpPr txBox="1"/>
          <p:nvPr>
            <p:ph idx="12" type="sldNum"/>
          </p:nvPr>
        </p:nvSpPr>
        <p:spPr>
          <a:xfrm>
            <a:off x="8543278" y="6356350"/>
            <a:ext cx="561975" cy="365125"/>
          </a:xfrm>
          <a:prstGeom prst="rect">
            <a:avLst/>
          </a:prstGeom>
          <a:noFill/>
          <a:ln>
            <a:noFill/>
          </a:ln>
        </p:spPr>
        <p:txBody>
          <a:bodyPr anchorCtr="0" anchor="ctr" bIns="45700" lIns="27425" spcFirstLastPara="1" rIns="45700" wrap="square" tIns="45700">
            <a:noAutofit/>
          </a:bodyPr>
          <a:lstStyle>
            <a:lvl1pPr indent="0" lvl="0" marL="0" algn="l">
              <a:spcBef>
                <a:spcPts val="0"/>
              </a:spcBef>
              <a:buNone/>
              <a:defRPr>
                <a:solidFill>
                  <a:srgbClr val="595959"/>
                </a:solidFill>
              </a:defRPr>
            </a:lvl1pPr>
            <a:lvl2pPr indent="0" lvl="1" marL="0" algn="l">
              <a:spcBef>
                <a:spcPts val="0"/>
              </a:spcBef>
              <a:buNone/>
              <a:defRPr>
                <a:solidFill>
                  <a:srgbClr val="595959"/>
                </a:solidFill>
              </a:defRPr>
            </a:lvl2pPr>
            <a:lvl3pPr indent="0" lvl="2" marL="0" algn="l">
              <a:spcBef>
                <a:spcPts val="0"/>
              </a:spcBef>
              <a:buNone/>
              <a:defRPr>
                <a:solidFill>
                  <a:srgbClr val="595959"/>
                </a:solidFill>
              </a:defRPr>
            </a:lvl3pPr>
            <a:lvl4pPr indent="0" lvl="3" marL="0" algn="l">
              <a:spcBef>
                <a:spcPts val="0"/>
              </a:spcBef>
              <a:buNone/>
              <a:defRPr>
                <a:solidFill>
                  <a:srgbClr val="595959"/>
                </a:solidFill>
              </a:defRPr>
            </a:lvl4pPr>
            <a:lvl5pPr indent="0" lvl="4" marL="0" algn="l">
              <a:spcBef>
                <a:spcPts val="0"/>
              </a:spcBef>
              <a:buNone/>
              <a:defRPr>
                <a:solidFill>
                  <a:srgbClr val="595959"/>
                </a:solidFill>
              </a:defRPr>
            </a:lvl5pPr>
            <a:lvl6pPr indent="0" lvl="5" marL="0" algn="l">
              <a:spcBef>
                <a:spcPts val="0"/>
              </a:spcBef>
              <a:buNone/>
              <a:defRPr>
                <a:solidFill>
                  <a:srgbClr val="595959"/>
                </a:solidFill>
              </a:defRPr>
            </a:lvl6pPr>
            <a:lvl7pPr indent="0" lvl="6" marL="0" algn="l">
              <a:spcBef>
                <a:spcPts val="0"/>
              </a:spcBef>
              <a:buNone/>
              <a:defRPr>
                <a:solidFill>
                  <a:srgbClr val="595959"/>
                </a:solidFill>
              </a:defRPr>
            </a:lvl7pPr>
            <a:lvl8pPr indent="0" lvl="7" marL="0" algn="l">
              <a:spcBef>
                <a:spcPts val="0"/>
              </a:spcBef>
              <a:buNone/>
              <a:defRPr>
                <a:solidFill>
                  <a:srgbClr val="595959"/>
                </a:solidFill>
              </a:defRPr>
            </a:lvl8pPr>
            <a:lvl9pPr indent="0" lvl="8" marL="0" algn="l">
              <a:spcBef>
                <a:spcPts val="0"/>
              </a:spcBef>
              <a:buNone/>
              <a:defRPr>
                <a:solidFill>
                  <a:srgbClr val="595959"/>
                </a:solidFill>
              </a:defRPr>
            </a:lvl9pPr>
          </a:lstStyle>
          <a:p>
            <a:pPr indent="0" lvl="0" marL="0" rtl="0" algn="l">
              <a:spcBef>
                <a:spcPts val="0"/>
              </a:spcBef>
              <a:spcAft>
                <a:spcPts val="0"/>
              </a:spcAft>
              <a:buNone/>
            </a:pPr>
            <a:fld id="{00000000-1234-1234-1234-123412341234}" type="slidenum">
              <a:rPr lang="nl-BE"/>
              <a:t>‹#›</a:t>
            </a:fld>
            <a:endParaRPr/>
          </a:p>
        </p:txBody>
      </p:sp>
      <p:sp>
        <p:nvSpPr>
          <p:cNvPr id="49" name="Google Shape;49;p6"/>
          <p:cNvSpPr txBox="1"/>
          <p:nvPr>
            <p:ph idx="2" type="body"/>
          </p:nvPr>
        </p:nvSpPr>
        <p:spPr>
          <a:xfrm>
            <a:off x="365760" y="1600200"/>
            <a:ext cx="4041648" cy="452628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rgbClr val="7F7F7F"/>
              </a:buClr>
              <a:buSzPts val="1800"/>
              <a:buChar char="•"/>
              <a:defRPr/>
            </a:lvl1pPr>
            <a:lvl2pPr indent="-342900" lvl="1" marL="914400" algn="l">
              <a:spcBef>
                <a:spcPts val="360"/>
              </a:spcBef>
              <a:spcAft>
                <a:spcPts val="0"/>
              </a:spcAft>
              <a:buClr>
                <a:srgbClr val="7F7F7F"/>
              </a:buClr>
              <a:buSzPts val="1800"/>
              <a:buChar char="o"/>
              <a:defRPr/>
            </a:lvl2pPr>
            <a:lvl3pPr indent="-342900" lvl="2" marL="1371600" algn="l">
              <a:spcBef>
                <a:spcPts val="360"/>
              </a:spcBef>
              <a:spcAft>
                <a:spcPts val="0"/>
              </a:spcAft>
              <a:buClr>
                <a:srgbClr val="7F7F7F"/>
              </a:buClr>
              <a:buSzPts val="1800"/>
              <a:buChar char="•"/>
              <a:defRPr/>
            </a:lvl3pPr>
            <a:lvl4pPr indent="-342900" lvl="3" marL="1828800" algn="l">
              <a:spcBef>
                <a:spcPts val="360"/>
              </a:spcBef>
              <a:spcAft>
                <a:spcPts val="0"/>
              </a:spcAft>
              <a:buClr>
                <a:srgbClr val="7F7F7F"/>
              </a:buClr>
              <a:buSzPts val="1800"/>
              <a:buChar char="o"/>
              <a:defRPr/>
            </a:lvl4pPr>
            <a:lvl5pPr indent="-342900" lvl="4" marL="2286000" algn="l">
              <a:spcBef>
                <a:spcPts val="360"/>
              </a:spcBef>
              <a:spcAft>
                <a:spcPts val="0"/>
              </a:spcAft>
              <a:buClr>
                <a:srgbClr val="7F7F7F"/>
              </a:buClr>
              <a:buSzPts val="1800"/>
              <a:buChar char="•"/>
              <a:defRPr/>
            </a:lvl5pPr>
            <a:lvl6pPr indent="-342900" lvl="5" marL="2743200" algn="l">
              <a:spcBef>
                <a:spcPts val="360"/>
              </a:spcBef>
              <a:spcAft>
                <a:spcPts val="0"/>
              </a:spcAft>
              <a:buClr>
                <a:srgbClr val="7F7F7F"/>
              </a:buClr>
              <a:buSzPts val="1800"/>
              <a:buChar char="o"/>
              <a:defRPr/>
            </a:lvl6pPr>
            <a:lvl7pPr indent="-342900" lvl="6" marL="3200400" algn="l">
              <a:spcBef>
                <a:spcPts val="360"/>
              </a:spcBef>
              <a:spcAft>
                <a:spcPts val="0"/>
              </a:spcAft>
              <a:buClr>
                <a:srgbClr val="7F7F7F"/>
              </a:buClr>
              <a:buSzPts val="1800"/>
              <a:buChar char="•"/>
              <a:defRPr/>
            </a:lvl7pPr>
            <a:lvl8pPr indent="-342900" lvl="7" marL="3657600" algn="l">
              <a:spcBef>
                <a:spcPts val="360"/>
              </a:spcBef>
              <a:spcAft>
                <a:spcPts val="0"/>
              </a:spcAft>
              <a:buClr>
                <a:srgbClr val="7F7F7F"/>
              </a:buClr>
              <a:buSzPts val="1800"/>
              <a:buChar char="o"/>
              <a:defRPr/>
            </a:lvl8pPr>
            <a:lvl9pPr indent="-342900" lvl="8" marL="4114800" algn="l">
              <a:spcBef>
                <a:spcPts val="360"/>
              </a:spcBef>
              <a:spcAft>
                <a:spcPts val="0"/>
              </a:spcAft>
              <a:buClr>
                <a:srgbClr val="7F7F7F"/>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gelijking" type="twoTxTwoObj">
  <p:cSld name="TWO_OBJECTS_WITH_TEXT">
    <p:spTree>
      <p:nvGrpSpPr>
        <p:cNvPr id="50" name="Shape 50"/>
        <p:cNvGrpSpPr/>
        <p:nvPr/>
      </p:nvGrpSpPr>
      <p:grpSpPr>
        <a:xfrm>
          <a:off x="0" y="0"/>
          <a:ext cx="0" cy="0"/>
          <a:chOff x="0" y="0"/>
          <a:chExt cx="0" cy="0"/>
        </a:xfrm>
      </p:grpSpPr>
      <p:sp>
        <p:nvSpPr>
          <p:cNvPr id="51" name="Google Shape;51;p7"/>
          <p:cNvSpPr txBox="1"/>
          <p:nvPr>
            <p:ph type="title"/>
          </p:nvPr>
        </p:nvSpPr>
        <p:spPr>
          <a:xfrm>
            <a:off x="457200" y="0"/>
            <a:ext cx="8229600" cy="1600200"/>
          </a:xfrm>
          <a:prstGeom prst="rect">
            <a:avLst/>
          </a:prstGeom>
          <a:noFill/>
          <a:ln>
            <a:noFill/>
          </a:ln>
        </p:spPr>
        <p:txBody>
          <a:bodyPr anchorCtr="0" anchor="b" bIns="45700" lIns="91425" spcFirstLastPara="1" rIns="91425" wrap="square" tIns="45700">
            <a:noAutofit/>
          </a:bodyPr>
          <a:lstStyle>
            <a:lvl1pPr lvl="0" algn="ctr">
              <a:lnSpc>
                <a:spcPct val="107407"/>
              </a:lnSpc>
              <a:spcBef>
                <a:spcPts val="0"/>
              </a:spcBef>
              <a:spcAft>
                <a:spcPts val="0"/>
              </a:spcAft>
              <a:buClr>
                <a:schemeClr val="dk2"/>
              </a:buClr>
              <a:buSzPts val="5400"/>
              <a:buFont typeface="Palatino Linotype"/>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7"/>
          <p:cNvSpPr txBox="1"/>
          <p:nvPr>
            <p:ph idx="1" type="body"/>
          </p:nvPr>
        </p:nvSpPr>
        <p:spPr>
          <a:xfrm>
            <a:off x="457200" y="1600200"/>
            <a:ext cx="4040188" cy="609600"/>
          </a:xfrm>
          <a:prstGeom prst="rect">
            <a:avLst/>
          </a:prstGeom>
          <a:noFill/>
          <a:ln>
            <a:noFill/>
          </a:ln>
        </p:spPr>
        <p:txBody>
          <a:bodyPr anchorCtr="0" anchor="b" bIns="45700" lIns="91425" spcFirstLastPara="1" rIns="91425" wrap="square" tIns="45700">
            <a:noAutofit/>
          </a:bodyPr>
          <a:lstStyle>
            <a:lvl1pPr indent="-228600" lvl="0" marL="457200" algn="ctr">
              <a:spcBef>
                <a:spcPts val="480"/>
              </a:spcBef>
              <a:spcAft>
                <a:spcPts val="0"/>
              </a:spcAft>
              <a:buClr>
                <a:srgbClr val="7F7F7F"/>
              </a:buClr>
              <a:buSzPts val="2400"/>
              <a:buNone/>
              <a:defRPr b="0" sz="2400"/>
            </a:lvl1pPr>
            <a:lvl2pPr indent="-228600" lvl="1" marL="914400" algn="l">
              <a:spcBef>
                <a:spcPts val="400"/>
              </a:spcBef>
              <a:spcAft>
                <a:spcPts val="0"/>
              </a:spcAft>
              <a:buClr>
                <a:srgbClr val="7F7F7F"/>
              </a:buClr>
              <a:buSzPts val="2000"/>
              <a:buNone/>
              <a:defRPr b="1" sz="2000"/>
            </a:lvl2pPr>
            <a:lvl3pPr indent="-228600" lvl="2" marL="1371600" algn="l">
              <a:spcBef>
                <a:spcPts val="360"/>
              </a:spcBef>
              <a:spcAft>
                <a:spcPts val="0"/>
              </a:spcAft>
              <a:buClr>
                <a:srgbClr val="7F7F7F"/>
              </a:buClr>
              <a:buSzPts val="1800"/>
              <a:buNone/>
              <a:defRPr b="1" sz="1800"/>
            </a:lvl3pPr>
            <a:lvl4pPr indent="-228600" lvl="3" marL="1828800" algn="l">
              <a:spcBef>
                <a:spcPts val="320"/>
              </a:spcBef>
              <a:spcAft>
                <a:spcPts val="0"/>
              </a:spcAft>
              <a:buClr>
                <a:srgbClr val="7F7F7F"/>
              </a:buClr>
              <a:buSzPts val="1600"/>
              <a:buNone/>
              <a:defRPr b="1" sz="1600"/>
            </a:lvl4pPr>
            <a:lvl5pPr indent="-228600" lvl="4" marL="2286000" algn="l">
              <a:spcBef>
                <a:spcPts val="320"/>
              </a:spcBef>
              <a:spcAft>
                <a:spcPts val="0"/>
              </a:spcAft>
              <a:buClr>
                <a:srgbClr val="7F7F7F"/>
              </a:buClr>
              <a:buSzPts val="1600"/>
              <a:buNone/>
              <a:defRPr b="1" sz="1600"/>
            </a:lvl5pPr>
            <a:lvl6pPr indent="-228600" lvl="5" marL="2743200" algn="l">
              <a:spcBef>
                <a:spcPts val="320"/>
              </a:spcBef>
              <a:spcAft>
                <a:spcPts val="0"/>
              </a:spcAft>
              <a:buClr>
                <a:srgbClr val="7F7F7F"/>
              </a:buClr>
              <a:buSzPts val="1600"/>
              <a:buNone/>
              <a:defRPr b="1" sz="1600"/>
            </a:lvl6pPr>
            <a:lvl7pPr indent="-228600" lvl="6" marL="3200400" algn="l">
              <a:spcBef>
                <a:spcPts val="320"/>
              </a:spcBef>
              <a:spcAft>
                <a:spcPts val="0"/>
              </a:spcAft>
              <a:buClr>
                <a:srgbClr val="7F7F7F"/>
              </a:buClr>
              <a:buSzPts val="1600"/>
              <a:buNone/>
              <a:defRPr b="1" sz="1600"/>
            </a:lvl7pPr>
            <a:lvl8pPr indent="-228600" lvl="7" marL="3657600" algn="l">
              <a:spcBef>
                <a:spcPts val="320"/>
              </a:spcBef>
              <a:spcAft>
                <a:spcPts val="0"/>
              </a:spcAft>
              <a:buClr>
                <a:srgbClr val="7F7F7F"/>
              </a:buClr>
              <a:buSzPts val="1600"/>
              <a:buNone/>
              <a:defRPr b="1" sz="1600"/>
            </a:lvl8pPr>
            <a:lvl9pPr indent="-228600" lvl="8" marL="4114800" algn="l">
              <a:spcBef>
                <a:spcPts val="320"/>
              </a:spcBef>
              <a:spcAft>
                <a:spcPts val="0"/>
              </a:spcAft>
              <a:buClr>
                <a:srgbClr val="7F7F7F"/>
              </a:buClr>
              <a:buSzPts val="1600"/>
              <a:buNone/>
              <a:defRPr b="1" sz="1600"/>
            </a:lvl9pPr>
          </a:lstStyle>
          <a:p/>
        </p:txBody>
      </p:sp>
      <p:sp>
        <p:nvSpPr>
          <p:cNvPr id="53" name="Google Shape;53;p7"/>
          <p:cNvSpPr txBox="1"/>
          <p:nvPr>
            <p:ph idx="2" type="body"/>
          </p:nvPr>
        </p:nvSpPr>
        <p:spPr>
          <a:xfrm>
            <a:off x="4648200" y="1600200"/>
            <a:ext cx="4041775" cy="609600"/>
          </a:xfrm>
          <a:prstGeom prst="rect">
            <a:avLst/>
          </a:prstGeom>
          <a:noFill/>
          <a:ln>
            <a:noFill/>
          </a:ln>
        </p:spPr>
        <p:txBody>
          <a:bodyPr anchorCtr="0" anchor="b" bIns="45700" lIns="91425" spcFirstLastPara="1" rIns="91425" wrap="square" tIns="45700">
            <a:noAutofit/>
          </a:bodyPr>
          <a:lstStyle>
            <a:lvl1pPr indent="-228600" lvl="0" marL="457200" algn="ctr">
              <a:spcBef>
                <a:spcPts val="480"/>
              </a:spcBef>
              <a:spcAft>
                <a:spcPts val="0"/>
              </a:spcAft>
              <a:buClr>
                <a:srgbClr val="7F7F7F"/>
              </a:buClr>
              <a:buSzPts val="2400"/>
              <a:buNone/>
              <a:defRPr b="0" sz="2400"/>
            </a:lvl1pPr>
            <a:lvl2pPr indent="-228600" lvl="1" marL="914400" algn="l">
              <a:spcBef>
                <a:spcPts val="400"/>
              </a:spcBef>
              <a:spcAft>
                <a:spcPts val="0"/>
              </a:spcAft>
              <a:buClr>
                <a:srgbClr val="7F7F7F"/>
              </a:buClr>
              <a:buSzPts val="2000"/>
              <a:buNone/>
              <a:defRPr b="1" sz="2000"/>
            </a:lvl2pPr>
            <a:lvl3pPr indent="-228600" lvl="2" marL="1371600" algn="l">
              <a:spcBef>
                <a:spcPts val="360"/>
              </a:spcBef>
              <a:spcAft>
                <a:spcPts val="0"/>
              </a:spcAft>
              <a:buClr>
                <a:srgbClr val="7F7F7F"/>
              </a:buClr>
              <a:buSzPts val="1800"/>
              <a:buNone/>
              <a:defRPr b="1" sz="1800"/>
            </a:lvl3pPr>
            <a:lvl4pPr indent="-228600" lvl="3" marL="1828800" algn="l">
              <a:spcBef>
                <a:spcPts val="320"/>
              </a:spcBef>
              <a:spcAft>
                <a:spcPts val="0"/>
              </a:spcAft>
              <a:buClr>
                <a:srgbClr val="7F7F7F"/>
              </a:buClr>
              <a:buSzPts val="1600"/>
              <a:buNone/>
              <a:defRPr b="1" sz="1600"/>
            </a:lvl4pPr>
            <a:lvl5pPr indent="-228600" lvl="4" marL="2286000" algn="l">
              <a:spcBef>
                <a:spcPts val="320"/>
              </a:spcBef>
              <a:spcAft>
                <a:spcPts val="0"/>
              </a:spcAft>
              <a:buClr>
                <a:srgbClr val="7F7F7F"/>
              </a:buClr>
              <a:buSzPts val="1600"/>
              <a:buNone/>
              <a:defRPr b="1" sz="1600"/>
            </a:lvl5pPr>
            <a:lvl6pPr indent="-228600" lvl="5" marL="2743200" algn="l">
              <a:spcBef>
                <a:spcPts val="320"/>
              </a:spcBef>
              <a:spcAft>
                <a:spcPts val="0"/>
              </a:spcAft>
              <a:buClr>
                <a:srgbClr val="7F7F7F"/>
              </a:buClr>
              <a:buSzPts val="1600"/>
              <a:buNone/>
              <a:defRPr b="1" sz="1600"/>
            </a:lvl6pPr>
            <a:lvl7pPr indent="-228600" lvl="6" marL="3200400" algn="l">
              <a:spcBef>
                <a:spcPts val="320"/>
              </a:spcBef>
              <a:spcAft>
                <a:spcPts val="0"/>
              </a:spcAft>
              <a:buClr>
                <a:srgbClr val="7F7F7F"/>
              </a:buClr>
              <a:buSzPts val="1600"/>
              <a:buNone/>
              <a:defRPr b="1" sz="1600"/>
            </a:lvl7pPr>
            <a:lvl8pPr indent="-228600" lvl="7" marL="3657600" algn="l">
              <a:spcBef>
                <a:spcPts val="320"/>
              </a:spcBef>
              <a:spcAft>
                <a:spcPts val="0"/>
              </a:spcAft>
              <a:buClr>
                <a:srgbClr val="7F7F7F"/>
              </a:buClr>
              <a:buSzPts val="1600"/>
              <a:buNone/>
              <a:defRPr b="1" sz="1600"/>
            </a:lvl8pPr>
            <a:lvl9pPr indent="-228600" lvl="8" marL="4114800" algn="l">
              <a:spcBef>
                <a:spcPts val="320"/>
              </a:spcBef>
              <a:spcAft>
                <a:spcPts val="0"/>
              </a:spcAft>
              <a:buClr>
                <a:srgbClr val="7F7F7F"/>
              </a:buClr>
              <a:buSzPts val="1600"/>
              <a:buNone/>
              <a:defRPr b="1" sz="1600"/>
            </a:lvl9pPr>
          </a:lstStyle>
          <a:p/>
        </p:txBody>
      </p:sp>
      <p:sp>
        <p:nvSpPr>
          <p:cNvPr id="54" name="Google Shape;54;p7"/>
          <p:cNvSpPr txBox="1"/>
          <p:nvPr>
            <p:ph idx="10" type="dt"/>
          </p:nvPr>
        </p:nvSpPr>
        <p:spPr>
          <a:xfrm>
            <a:off x="6363347" y="6356350"/>
            <a:ext cx="2085975" cy="365125"/>
          </a:xfrm>
          <a:prstGeom prst="rect">
            <a:avLst/>
          </a:prstGeom>
          <a:noFill/>
          <a:ln>
            <a:noFill/>
          </a:ln>
        </p:spPr>
        <p:txBody>
          <a:bodyPr anchorCtr="0" anchor="ctr" bIns="45700" lIns="91425" spcFirstLastPara="1" rIns="45700"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7"/>
          <p:cNvSpPr txBox="1"/>
          <p:nvPr>
            <p:ph idx="11" type="ftr"/>
          </p:nvPr>
        </p:nvSpPr>
        <p:spPr>
          <a:xfrm>
            <a:off x="659165" y="6356350"/>
            <a:ext cx="2847975" cy="365125"/>
          </a:xfrm>
          <a:prstGeom prst="rect">
            <a:avLst/>
          </a:prstGeom>
          <a:noFill/>
          <a:ln>
            <a:noFill/>
          </a:ln>
        </p:spPr>
        <p:txBody>
          <a:bodyPr anchorCtr="0" anchor="ctr" bIns="45700" lIns="45700"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7"/>
          <p:cNvSpPr txBox="1"/>
          <p:nvPr>
            <p:ph idx="12" type="sldNum"/>
          </p:nvPr>
        </p:nvSpPr>
        <p:spPr>
          <a:xfrm>
            <a:off x="8543278" y="6356350"/>
            <a:ext cx="561975" cy="365125"/>
          </a:xfrm>
          <a:prstGeom prst="rect">
            <a:avLst/>
          </a:prstGeom>
          <a:noFill/>
          <a:ln>
            <a:noFill/>
          </a:ln>
        </p:spPr>
        <p:txBody>
          <a:bodyPr anchorCtr="0" anchor="ctr" bIns="45700" lIns="27425" spcFirstLastPara="1" rIns="45700" wrap="square" tIns="45700">
            <a:noAutofit/>
          </a:bodyPr>
          <a:lstStyle>
            <a:lvl1pPr indent="0" lvl="0" marL="0" algn="l">
              <a:spcBef>
                <a:spcPts val="0"/>
              </a:spcBef>
              <a:buNone/>
              <a:defRPr>
                <a:solidFill>
                  <a:srgbClr val="595959"/>
                </a:solidFill>
              </a:defRPr>
            </a:lvl1pPr>
            <a:lvl2pPr indent="0" lvl="1" marL="0" algn="l">
              <a:spcBef>
                <a:spcPts val="0"/>
              </a:spcBef>
              <a:buNone/>
              <a:defRPr>
                <a:solidFill>
                  <a:srgbClr val="595959"/>
                </a:solidFill>
              </a:defRPr>
            </a:lvl2pPr>
            <a:lvl3pPr indent="0" lvl="2" marL="0" algn="l">
              <a:spcBef>
                <a:spcPts val="0"/>
              </a:spcBef>
              <a:buNone/>
              <a:defRPr>
                <a:solidFill>
                  <a:srgbClr val="595959"/>
                </a:solidFill>
              </a:defRPr>
            </a:lvl3pPr>
            <a:lvl4pPr indent="0" lvl="3" marL="0" algn="l">
              <a:spcBef>
                <a:spcPts val="0"/>
              </a:spcBef>
              <a:buNone/>
              <a:defRPr>
                <a:solidFill>
                  <a:srgbClr val="595959"/>
                </a:solidFill>
              </a:defRPr>
            </a:lvl4pPr>
            <a:lvl5pPr indent="0" lvl="4" marL="0" algn="l">
              <a:spcBef>
                <a:spcPts val="0"/>
              </a:spcBef>
              <a:buNone/>
              <a:defRPr>
                <a:solidFill>
                  <a:srgbClr val="595959"/>
                </a:solidFill>
              </a:defRPr>
            </a:lvl5pPr>
            <a:lvl6pPr indent="0" lvl="5" marL="0" algn="l">
              <a:spcBef>
                <a:spcPts val="0"/>
              </a:spcBef>
              <a:buNone/>
              <a:defRPr>
                <a:solidFill>
                  <a:srgbClr val="595959"/>
                </a:solidFill>
              </a:defRPr>
            </a:lvl6pPr>
            <a:lvl7pPr indent="0" lvl="6" marL="0" algn="l">
              <a:spcBef>
                <a:spcPts val="0"/>
              </a:spcBef>
              <a:buNone/>
              <a:defRPr>
                <a:solidFill>
                  <a:srgbClr val="595959"/>
                </a:solidFill>
              </a:defRPr>
            </a:lvl7pPr>
            <a:lvl8pPr indent="0" lvl="7" marL="0" algn="l">
              <a:spcBef>
                <a:spcPts val="0"/>
              </a:spcBef>
              <a:buNone/>
              <a:defRPr>
                <a:solidFill>
                  <a:srgbClr val="595959"/>
                </a:solidFill>
              </a:defRPr>
            </a:lvl8pPr>
            <a:lvl9pPr indent="0" lvl="8" marL="0" algn="l">
              <a:spcBef>
                <a:spcPts val="0"/>
              </a:spcBef>
              <a:buNone/>
              <a:defRPr>
                <a:solidFill>
                  <a:srgbClr val="595959"/>
                </a:solidFill>
              </a:defRPr>
            </a:lvl9pPr>
          </a:lstStyle>
          <a:p>
            <a:pPr indent="0" lvl="0" marL="0" rtl="0" algn="l">
              <a:spcBef>
                <a:spcPts val="0"/>
              </a:spcBef>
              <a:spcAft>
                <a:spcPts val="0"/>
              </a:spcAft>
              <a:buNone/>
            </a:pPr>
            <a:fld id="{00000000-1234-1234-1234-123412341234}" type="slidenum">
              <a:rPr lang="nl-BE"/>
              <a:t>‹#›</a:t>
            </a:fld>
            <a:endParaRPr/>
          </a:p>
        </p:txBody>
      </p:sp>
      <p:sp>
        <p:nvSpPr>
          <p:cNvPr id="57" name="Google Shape;57;p7"/>
          <p:cNvSpPr txBox="1"/>
          <p:nvPr>
            <p:ph idx="3" type="body"/>
          </p:nvPr>
        </p:nvSpPr>
        <p:spPr>
          <a:xfrm>
            <a:off x="457200" y="2212848"/>
            <a:ext cx="4041648" cy="3913632"/>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rgbClr val="7F7F7F"/>
              </a:buClr>
              <a:buSzPts val="1800"/>
              <a:buChar char="•"/>
              <a:defRPr/>
            </a:lvl1pPr>
            <a:lvl2pPr indent="-342900" lvl="1" marL="914400" algn="l">
              <a:spcBef>
                <a:spcPts val="360"/>
              </a:spcBef>
              <a:spcAft>
                <a:spcPts val="0"/>
              </a:spcAft>
              <a:buClr>
                <a:srgbClr val="7F7F7F"/>
              </a:buClr>
              <a:buSzPts val="1800"/>
              <a:buChar char="o"/>
              <a:defRPr/>
            </a:lvl2pPr>
            <a:lvl3pPr indent="-342900" lvl="2" marL="1371600" algn="l">
              <a:spcBef>
                <a:spcPts val="360"/>
              </a:spcBef>
              <a:spcAft>
                <a:spcPts val="0"/>
              </a:spcAft>
              <a:buClr>
                <a:srgbClr val="7F7F7F"/>
              </a:buClr>
              <a:buSzPts val="1800"/>
              <a:buChar char="•"/>
              <a:defRPr/>
            </a:lvl3pPr>
            <a:lvl4pPr indent="-342900" lvl="3" marL="1828800" algn="l">
              <a:spcBef>
                <a:spcPts val="360"/>
              </a:spcBef>
              <a:spcAft>
                <a:spcPts val="0"/>
              </a:spcAft>
              <a:buClr>
                <a:srgbClr val="7F7F7F"/>
              </a:buClr>
              <a:buSzPts val="1800"/>
              <a:buChar char="o"/>
              <a:defRPr/>
            </a:lvl4pPr>
            <a:lvl5pPr indent="-342900" lvl="4" marL="2286000" algn="l">
              <a:spcBef>
                <a:spcPts val="360"/>
              </a:spcBef>
              <a:spcAft>
                <a:spcPts val="0"/>
              </a:spcAft>
              <a:buClr>
                <a:srgbClr val="7F7F7F"/>
              </a:buClr>
              <a:buSzPts val="1800"/>
              <a:buChar char="•"/>
              <a:defRPr/>
            </a:lvl5pPr>
            <a:lvl6pPr indent="-342900" lvl="5" marL="2743200" algn="l">
              <a:spcBef>
                <a:spcPts val="360"/>
              </a:spcBef>
              <a:spcAft>
                <a:spcPts val="0"/>
              </a:spcAft>
              <a:buClr>
                <a:srgbClr val="7F7F7F"/>
              </a:buClr>
              <a:buSzPts val="1800"/>
              <a:buChar char="o"/>
              <a:defRPr/>
            </a:lvl6pPr>
            <a:lvl7pPr indent="-342900" lvl="6" marL="3200400" algn="l">
              <a:spcBef>
                <a:spcPts val="360"/>
              </a:spcBef>
              <a:spcAft>
                <a:spcPts val="0"/>
              </a:spcAft>
              <a:buClr>
                <a:srgbClr val="7F7F7F"/>
              </a:buClr>
              <a:buSzPts val="1800"/>
              <a:buChar char="•"/>
              <a:defRPr/>
            </a:lvl7pPr>
            <a:lvl8pPr indent="-342900" lvl="7" marL="3657600" algn="l">
              <a:spcBef>
                <a:spcPts val="360"/>
              </a:spcBef>
              <a:spcAft>
                <a:spcPts val="0"/>
              </a:spcAft>
              <a:buClr>
                <a:srgbClr val="7F7F7F"/>
              </a:buClr>
              <a:buSzPts val="1800"/>
              <a:buChar char="o"/>
              <a:defRPr/>
            </a:lvl8pPr>
            <a:lvl9pPr indent="-342900" lvl="8" marL="4114800" algn="l">
              <a:spcBef>
                <a:spcPts val="360"/>
              </a:spcBef>
              <a:spcAft>
                <a:spcPts val="0"/>
              </a:spcAft>
              <a:buClr>
                <a:srgbClr val="7F7F7F"/>
              </a:buClr>
              <a:buSzPts val="1800"/>
              <a:buChar char="•"/>
              <a:defRPr/>
            </a:lvl9pPr>
          </a:lstStyle>
          <a:p/>
        </p:txBody>
      </p:sp>
      <p:sp>
        <p:nvSpPr>
          <p:cNvPr id="58" name="Google Shape;58;p7"/>
          <p:cNvSpPr txBox="1"/>
          <p:nvPr>
            <p:ph idx="4" type="body"/>
          </p:nvPr>
        </p:nvSpPr>
        <p:spPr>
          <a:xfrm>
            <a:off x="4672584" y="2212848"/>
            <a:ext cx="4041648" cy="3913187"/>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rgbClr val="7F7F7F"/>
              </a:buClr>
              <a:buSzPts val="1800"/>
              <a:buChar char="•"/>
              <a:defRPr/>
            </a:lvl1pPr>
            <a:lvl2pPr indent="-342900" lvl="1" marL="914400" algn="l">
              <a:spcBef>
                <a:spcPts val="360"/>
              </a:spcBef>
              <a:spcAft>
                <a:spcPts val="0"/>
              </a:spcAft>
              <a:buClr>
                <a:srgbClr val="7F7F7F"/>
              </a:buClr>
              <a:buSzPts val="1800"/>
              <a:buChar char="o"/>
              <a:defRPr/>
            </a:lvl2pPr>
            <a:lvl3pPr indent="-342900" lvl="2" marL="1371600" algn="l">
              <a:spcBef>
                <a:spcPts val="360"/>
              </a:spcBef>
              <a:spcAft>
                <a:spcPts val="0"/>
              </a:spcAft>
              <a:buClr>
                <a:srgbClr val="7F7F7F"/>
              </a:buClr>
              <a:buSzPts val="1800"/>
              <a:buChar char="•"/>
              <a:defRPr/>
            </a:lvl3pPr>
            <a:lvl4pPr indent="-342900" lvl="3" marL="1828800" algn="l">
              <a:spcBef>
                <a:spcPts val="360"/>
              </a:spcBef>
              <a:spcAft>
                <a:spcPts val="0"/>
              </a:spcAft>
              <a:buClr>
                <a:srgbClr val="7F7F7F"/>
              </a:buClr>
              <a:buSzPts val="1800"/>
              <a:buChar char="o"/>
              <a:defRPr/>
            </a:lvl4pPr>
            <a:lvl5pPr indent="-342900" lvl="4" marL="2286000" algn="l">
              <a:spcBef>
                <a:spcPts val="360"/>
              </a:spcBef>
              <a:spcAft>
                <a:spcPts val="0"/>
              </a:spcAft>
              <a:buClr>
                <a:srgbClr val="7F7F7F"/>
              </a:buClr>
              <a:buSzPts val="1800"/>
              <a:buChar char="•"/>
              <a:defRPr/>
            </a:lvl5pPr>
            <a:lvl6pPr indent="-342900" lvl="5" marL="2743200" algn="l">
              <a:spcBef>
                <a:spcPts val="360"/>
              </a:spcBef>
              <a:spcAft>
                <a:spcPts val="0"/>
              </a:spcAft>
              <a:buClr>
                <a:srgbClr val="7F7F7F"/>
              </a:buClr>
              <a:buSzPts val="1800"/>
              <a:buChar char="o"/>
              <a:defRPr/>
            </a:lvl6pPr>
            <a:lvl7pPr indent="-342900" lvl="6" marL="3200400" algn="l">
              <a:spcBef>
                <a:spcPts val="360"/>
              </a:spcBef>
              <a:spcAft>
                <a:spcPts val="0"/>
              </a:spcAft>
              <a:buClr>
                <a:srgbClr val="7F7F7F"/>
              </a:buClr>
              <a:buSzPts val="1800"/>
              <a:buChar char="•"/>
              <a:defRPr/>
            </a:lvl7pPr>
            <a:lvl8pPr indent="-342900" lvl="7" marL="3657600" algn="l">
              <a:spcBef>
                <a:spcPts val="360"/>
              </a:spcBef>
              <a:spcAft>
                <a:spcPts val="0"/>
              </a:spcAft>
              <a:buClr>
                <a:srgbClr val="7F7F7F"/>
              </a:buClr>
              <a:buSzPts val="1800"/>
              <a:buChar char="o"/>
              <a:defRPr/>
            </a:lvl8pPr>
            <a:lvl9pPr indent="-342900" lvl="8" marL="4114800" algn="l">
              <a:spcBef>
                <a:spcPts val="360"/>
              </a:spcBef>
              <a:spcAft>
                <a:spcPts val="0"/>
              </a:spcAft>
              <a:buClr>
                <a:srgbClr val="7F7F7F"/>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g" type="blank">
  <p:cSld name="BLANK">
    <p:spTree>
      <p:nvGrpSpPr>
        <p:cNvPr id="59" name="Shape 59"/>
        <p:cNvGrpSpPr/>
        <p:nvPr/>
      </p:nvGrpSpPr>
      <p:grpSpPr>
        <a:xfrm>
          <a:off x="0" y="0"/>
          <a:ext cx="0" cy="0"/>
          <a:chOff x="0" y="0"/>
          <a:chExt cx="0" cy="0"/>
        </a:xfrm>
      </p:grpSpPr>
      <p:sp>
        <p:nvSpPr>
          <p:cNvPr id="60" name="Google Shape;60;p8"/>
          <p:cNvSpPr txBox="1"/>
          <p:nvPr>
            <p:ph idx="10" type="dt"/>
          </p:nvPr>
        </p:nvSpPr>
        <p:spPr>
          <a:xfrm>
            <a:off x="6363347" y="6356350"/>
            <a:ext cx="2085975" cy="365125"/>
          </a:xfrm>
          <a:prstGeom prst="rect">
            <a:avLst/>
          </a:prstGeom>
          <a:noFill/>
          <a:ln>
            <a:noFill/>
          </a:ln>
        </p:spPr>
        <p:txBody>
          <a:bodyPr anchorCtr="0" anchor="ctr" bIns="45700" lIns="91425" spcFirstLastPara="1" rIns="45700"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8"/>
          <p:cNvSpPr txBox="1"/>
          <p:nvPr>
            <p:ph idx="11" type="ftr"/>
          </p:nvPr>
        </p:nvSpPr>
        <p:spPr>
          <a:xfrm>
            <a:off x="659165" y="6356350"/>
            <a:ext cx="2847975" cy="365125"/>
          </a:xfrm>
          <a:prstGeom prst="rect">
            <a:avLst/>
          </a:prstGeom>
          <a:noFill/>
          <a:ln>
            <a:noFill/>
          </a:ln>
        </p:spPr>
        <p:txBody>
          <a:bodyPr anchorCtr="0" anchor="ctr" bIns="45700" lIns="45700"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8"/>
          <p:cNvSpPr txBox="1"/>
          <p:nvPr>
            <p:ph idx="12" type="sldNum"/>
          </p:nvPr>
        </p:nvSpPr>
        <p:spPr>
          <a:xfrm>
            <a:off x="8543278" y="6356350"/>
            <a:ext cx="561975" cy="365125"/>
          </a:xfrm>
          <a:prstGeom prst="rect">
            <a:avLst/>
          </a:prstGeom>
          <a:noFill/>
          <a:ln>
            <a:noFill/>
          </a:ln>
        </p:spPr>
        <p:txBody>
          <a:bodyPr anchorCtr="0" anchor="ctr" bIns="45700" lIns="27425" spcFirstLastPara="1" rIns="45700" wrap="square" tIns="45700">
            <a:noAutofit/>
          </a:bodyPr>
          <a:lstStyle>
            <a:lvl1pPr indent="0" lvl="0" marL="0" algn="l">
              <a:spcBef>
                <a:spcPts val="0"/>
              </a:spcBef>
              <a:buNone/>
              <a:defRPr>
                <a:solidFill>
                  <a:srgbClr val="595959"/>
                </a:solidFill>
              </a:defRPr>
            </a:lvl1pPr>
            <a:lvl2pPr indent="0" lvl="1" marL="0" algn="l">
              <a:spcBef>
                <a:spcPts val="0"/>
              </a:spcBef>
              <a:buNone/>
              <a:defRPr>
                <a:solidFill>
                  <a:srgbClr val="595959"/>
                </a:solidFill>
              </a:defRPr>
            </a:lvl2pPr>
            <a:lvl3pPr indent="0" lvl="2" marL="0" algn="l">
              <a:spcBef>
                <a:spcPts val="0"/>
              </a:spcBef>
              <a:buNone/>
              <a:defRPr>
                <a:solidFill>
                  <a:srgbClr val="595959"/>
                </a:solidFill>
              </a:defRPr>
            </a:lvl3pPr>
            <a:lvl4pPr indent="0" lvl="3" marL="0" algn="l">
              <a:spcBef>
                <a:spcPts val="0"/>
              </a:spcBef>
              <a:buNone/>
              <a:defRPr>
                <a:solidFill>
                  <a:srgbClr val="595959"/>
                </a:solidFill>
              </a:defRPr>
            </a:lvl4pPr>
            <a:lvl5pPr indent="0" lvl="4" marL="0" algn="l">
              <a:spcBef>
                <a:spcPts val="0"/>
              </a:spcBef>
              <a:buNone/>
              <a:defRPr>
                <a:solidFill>
                  <a:srgbClr val="595959"/>
                </a:solidFill>
              </a:defRPr>
            </a:lvl5pPr>
            <a:lvl6pPr indent="0" lvl="5" marL="0" algn="l">
              <a:spcBef>
                <a:spcPts val="0"/>
              </a:spcBef>
              <a:buNone/>
              <a:defRPr>
                <a:solidFill>
                  <a:srgbClr val="595959"/>
                </a:solidFill>
              </a:defRPr>
            </a:lvl6pPr>
            <a:lvl7pPr indent="0" lvl="6" marL="0" algn="l">
              <a:spcBef>
                <a:spcPts val="0"/>
              </a:spcBef>
              <a:buNone/>
              <a:defRPr>
                <a:solidFill>
                  <a:srgbClr val="595959"/>
                </a:solidFill>
              </a:defRPr>
            </a:lvl7pPr>
            <a:lvl8pPr indent="0" lvl="7" marL="0" algn="l">
              <a:spcBef>
                <a:spcPts val="0"/>
              </a:spcBef>
              <a:buNone/>
              <a:defRPr>
                <a:solidFill>
                  <a:srgbClr val="595959"/>
                </a:solidFill>
              </a:defRPr>
            </a:lvl8pPr>
            <a:lvl9pPr indent="0" lvl="8" marL="0" algn="l">
              <a:spcBef>
                <a:spcPts val="0"/>
              </a:spcBef>
              <a:buNone/>
              <a:defRPr>
                <a:solidFill>
                  <a:srgbClr val="595959"/>
                </a:solidFill>
              </a:defRPr>
            </a:lvl9pPr>
          </a:lstStyle>
          <a:p>
            <a:pPr indent="0" lvl="0" marL="0" rtl="0" algn="l">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met bijschrift" type="objTx">
  <p:cSld name="OBJECT_WITH_CAPTION_TEXT">
    <p:spTree>
      <p:nvGrpSpPr>
        <p:cNvPr id="63" name="Shape 63"/>
        <p:cNvGrpSpPr/>
        <p:nvPr/>
      </p:nvGrpSpPr>
      <p:grpSpPr>
        <a:xfrm>
          <a:off x="0" y="0"/>
          <a:ext cx="0" cy="0"/>
          <a:chOff x="0" y="0"/>
          <a:chExt cx="0" cy="0"/>
        </a:xfrm>
      </p:grpSpPr>
      <p:sp>
        <p:nvSpPr>
          <p:cNvPr id="64" name="Google Shape;64;p9"/>
          <p:cNvSpPr txBox="1"/>
          <p:nvPr>
            <p:ph type="title"/>
          </p:nvPr>
        </p:nvSpPr>
        <p:spPr>
          <a:xfrm>
            <a:off x="5907087" y="266700"/>
            <a:ext cx="3008313" cy="20955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Clr>
                <a:schemeClr val="dk2"/>
              </a:buClr>
              <a:buSzPts val="2800"/>
              <a:buFont typeface="Palatino Linotype"/>
              <a:buNone/>
              <a:defRPr b="0"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9"/>
          <p:cNvSpPr txBox="1"/>
          <p:nvPr>
            <p:ph idx="1" type="body"/>
          </p:nvPr>
        </p:nvSpPr>
        <p:spPr>
          <a:xfrm>
            <a:off x="719137" y="273050"/>
            <a:ext cx="4995863"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rgbClr val="7F7F7F"/>
              </a:buClr>
              <a:buSzPts val="3200"/>
              <a:buChar char="•"/>
              <a:defRPr sz="3200"/>
            </a:lvl1pPr>
            <a:lvl2pPr indent="-406400" lvl="1" marL="914400" algn="l">
              <a:spcBef>
                <a:spcPts val="560"/>
              </a:spcBef>
              <a:spcAft>
                <a:spcPts val="0"/>
              </a:spcAft>
              <a:buClr>
                <a:srgbClr val="7F7F7F"/>
              </a:buClr>
              <a:buSzPts val="2800"/>
              <a:buChar char="o"/>
              <a:defRPr sz="2800"/>
            </a:lvl2pPr>
            <a:lvl3pPr indent="-381000" lvl="2" marL="1371600" algn="l">
              <a:spcBef>
                <a:spcPts val="480"/>
              </a:spcBef>
              <a:spcAft>
                <a:spcPts val="0"/>
              </a:spcAft>
              <a:buClr>
                <a:srgbClr val="7F7F7F"/>
              </a:buClr>
              <a:buSzPts val="2400"/>
              <a:buChar char="•"/>
              <a:defRPr sz="2400"/>
            </a:lvl3pPr>
            <a:lvl4pPr indent="-355600" lvl="3" marL="1828800" algn="l">
              <a:spcBef>
                <a:spcPts val="400"/>
              </a:spcBef>
              <a:spcAft>
                <a:spcPts val="0"/>
              </a:spcAft>
              <a:buClr>
                <a:srgbClr val="7F7F7F"/>
              </a:buClr>
              <a:buSzPts val="2000"/>
              <a:buChar char="o"/>
              <a:defRPr sz="2000"/>
            </a:lvl4pPr>
            <a:lvl5pPr indent="-355600" lvl="4" marL="2286000" algn="l">
              <a:spcBef>
                <a:spcPts val="400"/>
              </a:spcBef>
              <a:spcAft>
                <a:spcPts val="0"/>
              </a:spcAft>
              <a:buClr>
                <a:srgbClr val="7F7F7F"/>
              </a:buClr>
              <a:buSzPts val="2000"/>
              <a:buChar char="•"/>
              <a:defRPr sz="2000"/>
            </a:lvl5pPr>
            <a:lvl6pPr indent="-355600" lvl="5" marL="2743200" algn="l">
              <a:spcBef>
                <a:spcPts val="400"/>
              </a:spcBef>
              <a:spcAft>
                <a:spcPts val="0"/>
              </a:spcAft>
              <a:buClr>
                <a:srgbClr val="7F7F7F"/>
              </a:buClr>
              <a:buSzPts val="2000"/>
              <a:buChar char="o"/>
              <a:defRPr sz="2000"/>
            </a:lvl6pPr>
            <a:lvl7pPr indent="-355600" lvl="6" marL="3200400" algn="l">
              <a:spcBef>
                <a:spcPts val="400"/>
              </a:spcBef>
              <a:spcAft>
                <a:spcPts val="0"/>
              </a:spcAft>
              <a:buClr>
                <a:srgbClr val="7F7F7F"/>
              </a:buClr>
              <a:buSzPts val="2000"/>
              <a:buChar char="•"/>
              <a:defRPr sz="2000"/>
            </a:lvl7pPr>
            <a:lvl8pPr indent="-355600" lvl="7" marL="3657600" algn="l">
              <a:spcBef>
                <a:spcPts val="400"/>
              </a:spcBef>
              <a:spcAft>
                <a:spcPts val="0"/>
              </a:spcAft>
              <a:buClr>
                <a:srgbClr val="7F7F7F"/>
              </a:buClr>
              <a:buSzPts val="2000"/>
              <a:buChar char="o"/>
              <a:defRPr sz="2000"/>
            </a:lvl8pPr>
            <a:lvl9pPr indent="-355600" lvl="8" marL="4114800" algn="l">
              <a:spcBef>
                <a:spcPts val="400"/>
              </a:spcBef>
              <a:spcAft>
                <a:spcPts val="0"/>
              </a:spcAft>
              <a:buClr>
                <a:srgbClr val="7F7F7F"/>
              </a:buClr>
              <a:buSzPts val="2000"/>
              <a:buChar char="•"/>
              <a:defRPr sz="2000"/>
            </a:lvl9pPr>
          </a:lstStyle>
          <a:p/>
        </p:txBody>
      </p:sp>
      <p:sp>
        <p:nvSpPr>
          <p:cNvPr id="66" name="Google Shape;66;p9"/>
          <p:cNvSpPr txBox="1"/>
          <p:nvPr>
            <p:ph idx="2" type="body"/>
          </p:nvPr>
        </p:nvSpPr>
        <p:spPr>
          <a:xfrm>
            <a:off x="5907087" y="2438400"/>
            <a:ext cx="3008313" cy="3687763"/>
          </a:xfrm>
          <a:prstGeom prst="rect">
            <a:avLst/>
          </a:prstGeom>
          <a:noFill/>
          <a:ln>
            <a:noFill/>
          </a:ln>
        </p:spPr>
        <p:txBody>
          <a:bodyPr anchorCtr="0" anchor="t" bIns="45700" lIns="91425" spcFirstLastPara="1" rIns="91425" wrap="square" tIns="45700">
            <a:normAutofit/>
          </a:bodyPr>
          <a:lstStyle>
            <a:lvl1pPr indent="-228600" lvl="0" marL="457200" algn="ctr">
              <a:lnSpc>
                <a:spcPct val="125000"/>
              </a:lnSpc>
              <a:spcBef>
                <a:spcPts val="320"/>
              </a:spcBef>
              <a:spcAft>
                <a:spcPts val="0"/>
              </a:spcAft>
              <a:buClr>
                <a:srgbClr val="7F7F7F"/>
              </a:buClr>
              <a:buSzPts val="1600"/>
              <a:buNone/>
              <a:defRPr sz="1600"/>
            </a:lvl1pPr>
            <a:lvl2pPr indent="-228600" lvl="1" marL="914400" algn="l">
              <a:spcBef>
                <a:spcPts val="240"/>
              </a:spcBef>
              <a:spcAft>
                <a:spcPts val="0"/>
              </a:spcAft>
              <a:buClr>
                <a:srgbClr val="7F7F7F"/>
              </a:buClr>
              <a:buSzPts val="1200"/>
              <a:buNone/>
              <a:defRPr sz="1200"/>
            </a:lvl2pPr>
            <a:lvl3pPr indent="-228600" lvl="2" marL="1371600" algn="l">
              <a:spcBef>
                <a:spcPts val="200"/>
              </a:spcBef>
              <a:spcAft>
                <a:spcPts val="0"/>
              </a:spcAft>
              <a:buClr>
                <a:srgbClr val="7F7F7F"/>
              </a:buClr>
              <a:buSzPts val="1000"/>
              <a:buNone/>
              <a:defRPr sz="1000"/>
            </a:lvl3pPr>
            <a:lvl4pPr indent="-228600" lvl="3" marL="1828800" algn="l">
              <a:spcBef>
                <a:spcPts val="180"/>
              </a:spcBef>
              <a:spcAft>
                <a:spcPts val="0"/>
              </a:spcAft>
              <a:buClr>
                <a:srgbClr val="7F7F7F"/>
              </a:buClr>
              <a:buSzPts val="900"/>
              <a:buNone/>
              <a:defRPr sz="900"/>
            </a:lvl4pPr>
            <a:lvl5pPr indent="-228600" lvl="4" marL="2286000" algn="l">
              <a:spcBef>
                <a:spcPts val="180"/>
              </a:spcBef>
              <a:spcAft>
                <a:spcPts val="0"/>
              </a:spcAft>
              <a:buClr>
                <a:srgbClr val="7F7F7F"/>
              </a:buClr>
              <a:buSzPts val="900"/>
              <a:buNone/>
              <a:defRPr sz="900"/>
            </a:lvl5pPr>
            <a:lvl6pPr indent="-228600" lvl="5" marL="2743200" algn="l">
              <a:spcBef>
                <a:spcPts val="180"/>
              </a:spcBef>
              <a:spcAft>
                <a:spcPts val="0"/>
              </a:spcAft>
              <a:buClr>
                <a:srgbClr val="7F7F7F"/>
              </a:buClr>
              <a:buSzPts val="900"/>
              <a:buNone/>
              <a:defRPr sz="900"/>
            </a:lvl6pPr>
            <a:lvl7pPr indent="-228600" lvl="6" marL="3200400" algn="l">
              <a:spcBef>
                <a:spcPts val="180"/>
              </a:spcBef>
              <a:spcAft>
                <a:spcPts val="0"/>
              </a:spcAft>
              <a:buClr>
                <a:srgbClr val="7F7F7F"/>
              </a:buClr>
              <a:buSzPts val="900"/>
              <a:buNone/>
              <a:defRPr sz="900"/>
            </a:lvl7pPr>
            <a:lvl8pPr indent="-228600" lvl="7" marL="3657600" algn="l">
              <a:spcBef>
                <a:spcPts val="180"/>
              </a:spcBef>
              <a:spcAft>
                <a:spcPts val="0"/>
              </a:spcAft>
              <a:buClr>
                <a:srgbClr val="7F7F7F"/>
              </a:buClr>
              <a:buSzPts val="900"/>
              <a:buNone/>
              <a:defRPr sz="900"/>
            </a:lvl8pPr>
            <a:lvl9pPr indent="-228600" lvl="8" marL="4114800" algn="l">
              <a:spcBef>
                <a:spcPts val="180"/>
              </a:spcBef>
              <a:spcAft>
                <a:spcPts val="0"/>
              </a:spcAft>
              <a:buClr>
                <a:srgbClr val="7F7F7F"/>
              </a:buClr>
              <a:buSzPts val="900"/>
              <a:buNone/>
              <a:defRPr sz="900"/>
            </a:lvl9pPr>
          </a:lstStyle>
          <a:p/>
        </p:txBody>
      </p:sp>
      <p:sp>
        <p:nvSpPr>
          <p:cNvPr id="67" name="Google Shape;67;p9"/>
          <p:cNvSpPr txBox="1"/>
          <p:nvPr>
            <p:ph idx="10" type="dt"/>
          </p:nvPr>
        </p:nvSpPr>
        <p:spPr>
          <a:xfrm>
            <a:off x="6363347" y="6356350"/>
            <a:ext cx="2085975" cy="365125"/>
          </a:xfrm>
          <a:prstGeom prst="rect">
            <a:avLst/>
          </a:prstGeom>
          <a:noFill/>
          <a:ln>
            <a:noFill/>
          </a:ln>
        </p:spPr>
        <p:txBody>
          <a:bodyPr anchorCtr="0" anchor="ctr" bIns="45700" lIns="91425" spcFirstLastPara="1" rIns="45700"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9"/>
          <p:cNvSpPr txBox="1"/>
          <p:nvPr>
            <p:ph idx="11" type="ftr"/>
          </p:nvPr>
        </p:nvSpPr>
        <p:spPr>
          <a:xfrm>
            <a:off x="659165" y="6356350"/>
            <a:ext cx="2847975" cy="365125"/>
          </a:xfrm>
          <a:prstGeom prst="rect">
            <a:avLst/>
          </a:prstGeom>
          <a:noFill/>
          <a:ln>
            <a:noFill/>
          </a:ln>
        </p:spPr>
        <p:txBody>
          <a:bodyPr anchorCtr="0" anchor="ctr" bIns="45700" lIns="45700"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9"/>
          <p:cNvSpPr txBox="1"/>
          <p:nvPr>
            <p:ph idx="12" type="sldNum"/>
          </p:nvPr>
        </p:nvSpPr>
        <p:spPr>
          <a:xfrm>
            <a:off x="8543278" y="6356350"/>
            <a:ext cx="561975" cy="365125"/>
          </a:xfrm>
          <a:prstGeom prst="rect">
            <a:avLst/>
          </a:prstGeom>
          <a:noFill/>
          <a:ln>
            <a:noFill/>
          </a:ln>
        </p:spPr>
        <p:txBody>
          <a:bodyPr anchorCtr="0" anchor="ctr" bIns="45700" lIns="27425" spcFirstLastPara="1" rIns="45700" wrap="square" tIns="45700">
            <a:noAutofit/>
          </a:bodyPr>
          <a:lstStyle>
            <a:lvl1pPr indent="0" lvl="0" marL="0" algn="l">
              <a:spcBef>
                <a:spcPts val="0"/>
              </a:spcBef>
              <a:buNone/>
              <a:defRPr>
                <a:solidFill>
                  <a:srgbClr val="595959"/>
                </a:solidFill>
              </a:defRPr>
            </a:lvl1pPr>
            <a:lvl2pPr indent="0" lvl="1" marL="0" algn="l">
              <a:spcBef>
                <a:spcPts val="0"/>
              </a:spcBef>
              <a:buNone/>
              <a:defRPr>
                <a:solidFill>
                  <a:srgbClr val="595959"/>
                </a:solidFill>
              </a:defRPr>
            </a:lvl2pPr>
            <a:lvl3pPr indent="0" lvl="2" marL="0" algn="l">
              <a:spcBef>
                <a:spcPts val="0"/>
              </a:spcBef>
              <a:buNone/>
              <a:defRPr>
                <a:solidFill>
                  <a:srgbClr val="595959"/>
                </a:solidFill>
              </a:defRPr>
            </a:lvl3pPr>
            <a:lvl4pPr indent="0" lvl="3" marL="0" algn="l">
              <a:spcBef>
                <a:spcPts val="0"/>
              </a:spcBef>
              <a:buNone/>
              <a:defRPr>
                <a:solidFill>
                  <a:srgbClr val="595959"/>
                </a:solidFill>
              </a:defRPr>
            </a:lvl4pPr>
            <a:lvl5pPr indent="0" lvl="4" marL="0" algn="l">
              <a:spcBef>
                <a:spcPts val="0"/>
              </a:spcBef>
              <a:buNone/>
              <a:defRPr>
                <a:solidFill>
                  <a:srgbClr val="595959"/>
                </a:solidFill>
              </a:defRPr>
            </a:lvl5pPr>
            <a:lvl6pPr indent="0" lvl="5" marL="0" algn="l">
              <a:spcBef>
                <a:spcPts val="0"/>
              </a:spcBef>
              <a:buNone/>
              <a:defRPr>
                <a:solidFill>
                  <a:srgbClr val="595959"/>
                </a:solidFill>
              </a:defRPr>
            </a:lvl6pPr>
            <a:lvl7pPr indent="0" lvl="6" marL="0" algn="l">
              <a:spcBef>
                <a:spcPts val="0"/>
              </a:spcBef>
              <a:buNone/>
              <a:defRPr>
                <a:solidFill>
                  <a:srgbClr val="595959"/>
                </a:solidFill>
              </a:defRPr>
            </a:lvl7pPr>
            <a:lvl8pPr indent="0" lvl="7" marL="0" algn="l">
              <a:spcBef>
                <a:spcPts val="0"/>
              </a:spcBef>
              <a:buNone/>
              <a:defRPr>
                <a:solidFill>
                  <a:srgbClr val="595959"/>
                </a:solidFill>
              </a:defRPr>
            </a:lvl8pPr>
            <a:lvl9pPr indent="0" lvl="8" marL="0" algn="l">
              <a:spcBef>
                <a:spcPts val="0"/>
              </a:spcBef>
              <a:buNone/>
              <a:defRPr>
                <a:solidFill>
                  <a:srgbClr val="595959"/>
                </a:solidFill>
              </a:defRPr>
            </a:lvl9pPr>
          </a:lstStyle>
          <a:p>
            <a:pPr indent="0" lvl="0" marL="0" rtl="0" algn="l">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fbeelding met bijschrift" type="picTx">
  <p:cSld name="PICTURE_WITH_CAPTION_TEXT">
    <p:spTree>
      <p:nvGrpSpPr>
        <p:cNvPr id="70" name="Shape 70"/>
        <p:cNvGrpSpPr/>
        <p:nvPr/>
      </p:nvGrpSpPr>
      <p:grpSpPr>
        <a:xfrm>
          <a:off x="0" y="0"/>
          <a:ext cx="0" cy="0"/>
          <a:chOff x="0" y="0"/>
          <a:chExt cx="0" cy="0"/>
        </a:xfrm>
      </p:grpSpPr>
      <p:sp>
        <p:nvSpPr>
          <p:cNvPr id="71" name="Google Shape;71;p10"/>
          <p:cNvSpPr txBox="1"/>
          <p:nvPr>
            <p:ph type="title"/>
          </p:nvPr>
        </p:nvSpPr>
        <p:spPr>
          <a:xfrm>
            <a:off x="1679576" y="228600"/>
            <a:ext cx="5711824" cy="89535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Clr>
                <a:schemeClr val="dk2"/>
              </a:buClr>
              <a:buSzPts val="2800"/>
              <a:buFont typeface="Palatino Linotype"/>
              <a:buNone/>
              <a:defRPr b="0"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10"/>
          <p:cNvSpPr/>
          <p:nvPr>
            <p:ph idx="2" type="pic"/>
          </p:nvPr>
        </p:nvSpPr>
        <p:spPr>
          <a:xfrm>
            <a:off x="1508126" y="1143000"/>
            <a:ext cx="6054724" cy="4541044"/>
          </a:xfrm>
          <a:prstGeom prst="rect">
            <a:avLst/>
          </a:prstGeom>
          <a:noFill/>
          <a:ln cap="flat" cmpd="sng" w="76200">
            <a:solidFill>
              <a:schemeClr val="lt1"/>
            </a:solidFill>
            <a:prstDash val="solid"/>
            <a:round/>
            <a:headEnd len="sm" w="sm" type="none"/>
            <a:tailEnd len="sm" w="sm" type="none"/>
          </a:ln>
          <a:effectLst>
            <a:outerShdw blurRad="88900" rotWithShape="0" algn="ctr" dir="5400000" dist="50800">
              <a:srgbClr val="000000">
                <a:alpha val="24705"/>
              </a:srgbClr>
            </a:outerShdw>
          </a:effectLst>
        </p:spPr>
      </p:sp>
      <p:sp>
        <p:nvSpPr>
          <p:cNvPr id="73" name="Google Shape;73;p10"/>
          <p:cNvSpPr txBox="1"/>
          <p:nvPr>
            <p:ph idx="1" type="body"/>
          </p:nvPr>
        </p:nvSpPr>
        <p:spPr>
          <a:xfrm>
            <a:off x="1679576" y="5810250"/>
            <a:ext cx="5711824" cy="533400"/>
          </a:xfrm>
          <a:prstGeom prst="rect">
            <a:avLst/>
          </a:prstGeom>
          <a:noFill/>
          <a:ln>
            <a:noFill/>
          </a:ln>
        </p:spPr>
        <p:txBody>
          <a:bodyPr anchorCtr="0" anchor="t" bIns="45700" lIns="91425" spcFirstLastPara="1" rIns="91425" wrap="square" tIns="45700">
            <a:normAutofit/>
          </a:bodyPr>
          <a:lstStyle>
            <a:lvl1pPr indent="-228600" lvl="0" marL="457200" algn="ctr">
              <a:spcBef>
                <a:spcPts val="320"/>
              </a:spcBef>
              <a:spcAft>
                <a:spcPts val="0"/>
              </a:spcAft>
              <a:buClr>
                <a:srgbClr val="7F7F7F"/>
              </a:buClr>
              <a:buSzPts val="1600"/>
              <a:buNone/>
              <a:defRPr sz="1600"/>
            </a:lvl1pPr>
            <a:lvl2pPr indent="-228600" lvl="1" marL="914400" algn="l">
              <a:spcBef>
                <a:spcPts val="240"/>
              </a:spcBef>
              <a:spcAft>
                <a:spcPts val="0"/>
              </a:spcAft>
              <a:buClr>
                <a:srgbClr val="7F7F7F"/>
              </a:buClr>
              <a:buSzPts val="1200"/>
              <a:buNone/>
              <a:defRPr sz="1200"/>
            </a:lvl2pPr>
            <a:lvl3pPr indent="-228600" lvl="2" marL="1371600" algn="l">
              <a:spcBef>
                <a:spcPts val="200"/>
              </a:spcBef>
              <a:spcAft>
                <a:spcPts val="0"/>
              </a:spcAft>
              <a:buClr>
                <a:srgbClr val="7F7F7F"/>
              </a:buClr>
              <a:buSzPts val="1000"/>
              <a:buNone/>
              <a:defRPr sz="1000"/>
            </a:lvl3pPr>
            <a:lvl4pPr indent="-228600" lvl="3" marL="1828800" algn="l">
              <a:spcBef>
                <a:spcPts val="180"/>
              </a:spcBef>
              <a:spcAft>
                <a:spcPts val="0"/>
              </a:spcAft>
              <a:buClr>
                <a:srgbClr val="7F7F7F"/>
              </a:buClr>
              <a:buSzPts val="900"/>
              <a:buNone/>
              <a:defRPr sz="900"/>
            </a:lvl4pPr>
            <a:lvl5pPr indent="-228600" lvl="4" marL="2286000" algn="l">
              <a:spcBef>
                <a:spcPts val="180"/>
              </a:spcBef>
              <a:spcAft>
                <a:spcPts val="0"/>
              </a:spcAft>
              <a:buClr>
                <a:srgbClr val="7F7F7F"/>
              </a:buClr>
              <a:buSzPts val="900"/>
              <a:buNone/>
              <a:defRPr sz="900"/>
            </a:lvl5pPr>
            <a:lvl6pPr indent="-228600" lvl="5" marL="2743200" algn="l">
              <a:spcBef>
                <a:spcPts val="180"/>
              </a:spcBef>
              <a:spcAft>
                <a:spcPts val="0"/>
              </a:spcAft>
              <a:buClr>
                <a:srgbClr val="7F7F7F"/>
              </a:buClr>
              <a:buSzPts val="900"/>
              <a:buNone/>
              <a:defRPr sz="900"/>
            </a:lvl6pPr>
            <a:lvl7pPr indent="-228600" lvl="6" marL="3200400" algn="l">
              <a:spcBef>
                <a:spcPts val="180"/>
              </a:spcBef>
              <a:spcAft>
                <a:spcPts val="0"/>
              </a:spcAft>
              <a:buClr>
                <a:srgbClr val="7F7F7F"/>
              </a:buClr>
              <a:buSzPts val="900"/>
              <a:buNone/>
              <a:defRPr sz="900"/>
            </a:lvl7pPr>
            <a:lvl8pPr indent="-228600" lvl="7" marL="3657600" algn="l">
              <a:spcBef>
                <a:spcPts val="180"/>
              </a:spcBef>
              <a:spcAft>
                <a:spcPts val="0"/>
              </a:spcAft>
              <a:buClr>
                <a:srgbClr val="7F7F7F"/>
              </a:buClr>
              <a:buSzPts val="900"/>
              <a:buNone/>
              <a:defRPr sz="900"/>
            </a:lvl8pPr>
            <a:lvl9pPr indent="-228600" lvl="8" marL="4114800" algn="l">
              <a:spcBef>
                <a:spcPts val="180"/>
              </a:spcBef>
              <a:spcAft>
                <a:spcPts val="0"/>
              </a:spcAft>
              <a:buClr>
                <a:srgbClr val="7F7F7F"/>
              </a:buClr>
              <a:buSzPts val="900"/>
              <a:buNone/>
              <a:defRPr sz="900"/>
            </a:lvl9pPr>
          </a:lstStyle>
          <a:p/>
        </p:txBody>
      </p:sp>
      <p:sp>
        <p:nvSpPr>
          <p:cNvPr id="74" name="Google Shape;74;p10"/>
          <p:cNvSpPr txBox="1"/>
          <p:nvPr>
            <p:ph idx="10" type="dt"/>
          </p:nvPr>
        </p:nvSpPr>
        <p:spPr>
          <a:xfrm>
            <a:off x="6363347" y="6356350"/>
            <a:ext cx="2085975" cy="365125"/>
          </a:xfrm>
          <a:prstGeom prst="rect">
            <a:avLst/>
          </a:prstGeom>
          <a:noFill/>
          <a:ln>
            <a:noFill/>
          </a:ln>
        </p:spPr>
        <p:txBody>
          <a:bodyPr anchorCtr="0" anchor="ctr" bIns="45700" lIns="91425" spcFirstLastPara="1" rIns="45700"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10"/>
          <p:cNvSpPr txBox="1"/>
          <p:nvPr>
            <p:ph idx="11" type="ftr"/>
          </p:nvPr>
        </p:nvSpPr>
        <p:spPr>
          <a:xfrm>
            <a:off x="659165" y="6356350"/>
            <a:ext cx="2847975" cy="365125"/>
          </a:xfrm>
          <a:prstGeom prst="rect">
            <a:avLst/>
          </a:prstGeom>
          <a:noFill/>
          <a:ln>
            <a:noFill/>
          </a:ln>
        </p:spPr>
        <p:txBody>
          <a:bodyPr anchorCtr="0" anchor="ctr" bIns="45700" lIns="45700"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0"/>
          <p:cNvSpPr txBox="1"/>
          <p:nvPr>
            <p:ph idx="12" type="sldNum"/>
          </p:nvPr>
        </p:nvSpPr>
        <p:spPr>
          <a:xfrm>
            <a:off x="8543278" y="6356350"/>
            <a:ext cx="561975" cy="365125"/>
          </a:xfrm>
          <a:prstGeom prst="rect">
            <a:avLst/>
          </a:prstGeom>
          <a:noFill/>
          <a:ln>
            <a:noFill/>
          </a:ln>
        </p:spPr>
        <p:txBody>
          <a:bodyPr anchorCtr="0" anchor="ctr" bIns="45700" lIns="27425" spcFirstLastPara="1" rIns="45700" wrap="square" tIns="45700">
            <a:noAutofit/>
          </a:bodyPr>
          <a:lstStyle>
            <a:lvl1pPr indent="0" lvl="0" marL="0" algn="l">
              <a:spcBef>
                <a:spcPts val="0"/>
              </a:spcBef>
              <a:buNone/>
              <a:defRPr>
                <a:solidFill>
                  <a:srgbClr val="595959"/>
                </a:solidFill>
              </a:defRPr>
            </a:lvl1pPr>
            <a:lvl2pPr indent="0" lvl="1" marL="0" algn="l">
              <a:spcBef>
                <a:spcPts val="0"/>
              </a:spcBef>
              <a:buNone/>
              <a:defRPr>
                <a:solidFill>
                  <a:srgbClr val="595959"/>
                </a:solidFill>
              </a:defRPr>
            </a:lvl2pPr>
            <a:lvl3pPr indent="0" lvl="2" marL="0" algn="l">
              <a:spcBef>
                <a:spcPts val="0"/>
              </a:spcBef>
              <a:buNone/>
              <a:defRPr>
                <a:solidFill>
                  <a:srgbClr val="595959"/>
                </a:solidFill>
              </a:defRPr>
            </a:lvl3pPr>
            <a:lvl4pPr indent="0" lvl="3" marL="0" algn="l">
              <a:spcBef>
                <a:spcPts val="0"/>
              </a:spcBef>
              <a:buNone/>
              <a:defRPr>
                <a:solidFill>
                  <a:srgbClr val="595959"/>
                </a:solidFill>
              </a:defRPr>
            </a:lvl4pPr>
            <a:lvl5pPr indent="0" lvl="4" marL="0" algn="l">
              <a:spcBef>
                <a:spcPts val="0"/>
              </a:spcBef>
              <a:buNone/>
              <a:defRPr>
                <a:solidFill>
                  <a:srgbClr val="595959"/>
                </a:solidFill>
              </a:defRPr>
            </a:lvl5pPr>
            <a:lvl6pPr indent="0" lvl="5" marL="0" algn="l">
              <a:spcBef>
                <a:spcPts val="0"/>
              </a:spcBef>
              <a:buNone/>
              <a:defRPr>
                <a:solidFill>
                  <a:srgbClr val="595959"/>
                </a:solidFill>
              </a:defRPr>
            </a:lvl6pPr>
            <a:lvl7pPr indent="0" lvl="6" marL="0" algn="l">
              <a:spcBef>
                <a:spcPts val="0"/>
              </a:spcBef>
              <a:buNone/>
              <a:defRPr>
                <a:solidFill>
                  <a:srgbClr val="595959"/>
                </a:solidFill>
              </a:defRPr>
            </a:lvl7pPr>
            <a:lvl8pPr indent="0" lvl="7" marL="0" algn="l">
              <a:spcBef>
                <a:spcPts val="0"/>
              </a:spcBef>
              <a:buNone/>
              <a:defRPr>
                <a:solidFill>
                  <a:srgbClr val="595959"/>
                </a:solidFill>
              </a:defRPr>
            </a:lvl8pPr>
            <a:lvl9pPr indent="0" lvl="8" marL="0" algn="l">
              <a:spcBef>
                <a:spcPts val="0"/>
              </a:spcBef>
              <a:buNone/>
              <a:defRPr>
                <a:solidFill>
                  <a:srgbClr val="595959"/>
                </a:solidFill>
              </a:defRPr>
            </a:lvl9pPr>
          </a:lstStyle>
          <a:p>
            <a:pPr indent="0" lvl="0" marL="0" rtl="0" algn="l">
              <a:spcBef>
                <a:spcPts val="0"/>
              </a:spcBef>
              <a:spcAft>
                <a:spcPts val="0"/>
              </a:spcAft>
              <a:buNone/>
            </a:pPr>
            <a:fld id="{00000000-1234-1234-1234-123412341234}" type="slidenum">
              <a:rPr lang="nl-B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chemeClr val="lt1"/>
            </a:gs>
            <a:gs pos="76000">
              <a:srgbClr val="F3F3F3"/>
            </a:gs>
            <a:gs pos="92000">
              <a:srgbClr val="D8D8D8"/>
            </a:gs>
            <a:gs pos="100000">
              <a:srgbClr val="D8D8D8"/>
            </a:gs>
          </a:gsLst>
          <a:path path="circle">
            <a:fillToRect b="50%" l="50%" r="50%" t="50%"/>
          </a:path>
          <a:tileRect/>
        </a:gra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0"/>
            <a:ext cx="8229600" cy="1600200"/>
          </a:xfrm>
          <a:prstGeom prst="rect">
            <a:avLst/>
          </a:prstGeom>
          <a:noFill/>
          <a:ln>
            <a:noFill/>
          </a:ln>
        </p:spPr>
        <p:txBody>
          <a:bodyPr anchorCtr="0" anchor="b" bIns="45700" lIns="91425" spcFirstLastPara="1" rIns="91425" wrap="square" tIns="45700">
            <a:noAutofit/>
          </a:bodyPr>
          <a:lstStyle>
            <a:lvl1pPr lvl="0" marR="0" rtl="0" algn="ctr">
              <a:lnSpc>
                <a:spcPct val="107407"/>
              </a:lnSpc>
              <a:spcBef>
                <a:spcPts val="0"/>
              </a:spcBef>
              <a:spcAft>
                <a:spcPts val="0"/>
              </a:spcAft>
              <a:buClr>
                <a:schemeClr val="dk2"/>
              </a:buClr>
              <a:buSzPts val="5400"/>
              <a:buFont typeface="Palatino Linotype"/>
              <a:buNone/>
              <a:defRPr b="0" i="0" sz="5400" u="none" cap="none" strike="noStrike">
                <a:solidFill>
                  <a:schemeClr val="dk2"/>
                </a:solidFill>
                <a:latin typeface="Palatino Linotype"/>
                <a:ea typeface="Palatino Linotype"/>
                <a:cs typeface="Palatino Linotype"/>
                <a:sym typeface="Palatino Linotyp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480"/>
              </a:spcBef>
              <a:spcAft>
                <a:spcPts val="0"/>
              </a:spcAft>
              <a:buClr>
                <a:srgbClr val="7F7F7F"/>
              </a:buClr>
              <a:buSzPts val="2400"/>
              <a:buFont typeface="Arial"/>
              <a:buChar char="•"/>
              <a:defRPr b="0" i="0" sz="2400" u="none" cap="none" strike="noStrike">
                <a:solidFill>
                  <a:srgbClr val="7F7F7F"/>
                </a:solidFill>
                <a:latin typeface="Century Gothic"/>
                <a:ea typeface="Century Gothic"/>
                <a:cs typeface="Century Gothic"/>
                <a:sym typeface="Century Gothic"/>
              </a:defRPr>
            </a:lvl1pPr>
            <a:lvl2pPr indent="-330200" lvl="1" marL="914400" marR="0" rtl="0" algn="l">
              <a:spcBef>
                <a:spcPts val="320"/>
              </a:spcBef>
              <a:spcAft>
                <a:spcPts val="0"/>
              </a:spcAft>
              <a:buClr>
                <a:srgbClr val="7F7F7F"/>
              </a:buClr>
              <a:buSzPts val="1600"/>
              <a:buFont typeface="Courier New"/>
              <a:buChar char="o"/>
              <a:defRPr b="0" i="0" sz="1600" u="none" cap="none" strike="noStrike">
                <a:solidFill>
                  <a:srgbClr val="7F7F7F"/>
                </a:solidFill>
                <a:latin typeface="Century Gothic"/>
                <a:ea typeface="Century Gothic"/>
                <a:cs typeface="Century Gothic"/>
                <a:sym typeface="Century Gothic"/>
              </a:defRPr>
            </a:lvl2pPr>
            <a:lvl3pPr indent="-330200" lvl="2" marL="1371600" marR="0" rtl="0" algn="l">
              <a:spcBef>
                <a:spcPts val="320"/>
              </a:spcBef>
              <a:spcAft>
                <a:spcPts val="0"/>
              </a:spcAft>
              <a:buClr>
                <a:srgbClr val="7F7F7F"/>
              </a:buClr>
              <a:buSzPts val="1600"/>
              <a:buFont typeface="Arial"/>
              <a:buChar char="•"/>
              <a:defRPr b="0" i="0" sz="1600" u="none" cap="none" strike="noStrike">
                <a:solidFill>
                  <a:srgbClr val="7F7F7F"/>
                </a:solidFill>
                <a:latin typeface="Century Gothic"/>
                <a:ea typeface="Century Gothic"/>
                <a:cs typeface="Century Gothic"/>
                <a:sym typeface="Century Gothic"/>
              </a:defRPr>
            </a:lvl3pPr>
            <a:lvl4pPr indent="-330200" lvl="3" marL="1828800" marR="0" rtl="0" algn="l">
              <a:spcBef>
                <a:spcPts val="320"/>
              </a:spcBef>
              <a:spcAft>
                <a:spcPts val="0"/>
              </a:spcAft>
              <a:buClr>
                <a:srgbClr val="7F7F7F"/>
              </a:buClr>
              <a:buSzPts val="1600"/>
              <a:buFont typeface="Courier New"/>
              <a:buChar char="o"/>
              <a:defRPr b="0" i="0" sz="1600" u="none" cap="none" strike="noStrike">
                <a:solidFill>
                  <a:srgbClr val="7F7F7F"/>
                </a:solidFill>
                <a:latin typeface="Century Gothic"/>
                <a:ea typeface="Century Gothic"/>
                <a:cs typeface="Century Gothic"/>
                <a:sym typeface="Century Gothic"/>
              </a:defRPr>
            </a:lvl4pPr>
            <a:lvl5pPr indent="-330200" lvl="4" marL="2286000" marR="0" rtl="0" algn="l">
              <a:spcBef>
                <a:spcPts val="320"/>
              </a:spcBef>
              <a:spcAft>
                <a:spcPts val="0"/>
              </a:spcAft>
              <a:buClr>
                <a:srgbClr val="7F7F7F"/>
              </a:buClr>
              <a:buSzPts val="1600"/>
              <a:buFont typeface="Arial"/>
              <a:buChar char="•"/>
              <a:defRPr b="0" i="0" sz="1600" u="none" cap="none" strike="noStrike">
                <a:solidFill>
                  <a:srgbClr val="7F7F7F"/>
                </a:solidFill>
                <a:latin typeface="Century Gothic"/>
                <a:ea typeface="Century Gothic"/>
                <a:cs typeface="Century Gothic"/>
                <a:sym typeface="Century Gothic"/>
              </a:defRPr>
            </a:lvl5pPr>
            <a:lvl6pPr indent="-330200" lvl="5" marL="2743200" marR="0" rtl="0" algn="l">
              <a:spcBef>
                <a:spcPts val="320"/>
              </a:spcBef>
              <a:spcAft>
                <a:spcPts val="0"/>
              </a:spcAft>
              <a:buClr>
                <a:srgbClr val="7F7F7F"/>
              </a:buClr>
              <a:buSzPts val="1600"/>
              <a:buFont typeface="Courier New"/>
              <a:buChar char="o"/>
              <a:defRPr b="0" i="0" sz="1600" u="none" cap="none" strike="noStrike">
                <a:solidFill>
                  <a:srgbClr val="7F7F7F"/>
                </a:solidFill>
                <a:latin typeface="Century Gothic"/>
                <a:ea typeface="Century Gothic"/>
                <a:cs typeface="Century Gothic"/>
                <a:sym typeface="Century Gothic"/>
              </a:defRPr>
            </a:lvl6pPr>
            <a:lvl7pPr indent="-330200" lvl="6" marL="3200400" marR="0" rtl="0" algn="l">
              <a:spcBef>
                <a:spcPts val="320"/>
              </a:spcBef>
              <a:spcAft>
                <a:spcPts val="0"/>
              </a:spcAft>
              <a:buClr>
                <a:srgbClr val="7F7F7F"/>
              </a:buClr>
              <a:buSzPts val="1600"/>
              <a:buFont typeface="Arial"/>
              <a:buChar char="•"/>
              <a:defRPr b="0" i="0" sz="1600" u="none" cap="none" strike="noStrike">
                <a:solidFill>
                  <a:srgbClr val="7F7F7F"/>
                </a:solidFill>
                <a:latin typeface="Century Gothic"/>
                <a:ea typeface="Century Gothic"/>
                <a:cs typeface="Century Gothic"/>
                <a:sym typeface="Century Gothic"/>
              </a:defRPr>
            </a:lvl7pPr>
            <a:lvl8pPr indent="-330200" lvl="7" marL="3657600" marR="0" rtl="0" algn="l">
              <a:spcBef>
                <a:spcPts val="320"/>
              </a:spcBef>
              <a:spcAft>
                <a:spcPts val="0"/>
              </a:spcAft>
              <a:buClr>
                <a:srgbClr val="7F7F7F"/>
              </a:buClr>
              <a:buSzPts val="1600"/>
              <a:buFont typeface="Courier New"/>
              <a:buChar char="o"/>
              <a:defRPr b="0" i="0" sz="1600" u="none" cap="none" strike="noStrike">
                <a:solidFill>
                  <a:srgbClr val="7F7F7F"/>
                </a:solidFill>
                <a:latin typeface="Century Gothic"/>
                <a:ea typeface="Century Gothic"/>
                <a:cs typeface="Century Gothic"/>
                <a:sym typeface="Century Gothic"/>
              </a:defRPr>
            </a:lvl8pPr>
            <a:lvl9pPr indent="-330200" lvl="8" marL="4114800" marR="0" rtl="0" algn="l">
              <a:spcBef>
                <a:spcPts val="320"/>
              </a:spcBef>
              <a:spcAft>
                <a:spcPts val="0"/>
              </a:spcAft>
              <a:buClr>
                <a:srgbClr val="7F7F7F"/>
              </a:buClr>
              <a:buSzPts val="1600"/>
              <a:buFont typeface="Arial"/>
              <a:buChar char="•"/>
              <a:defRPr b="0" i="0" sz="1600" u="none" cap="none" strike="noStrike">
                <a:solidFill>
                  <a:srgbClr val="7F7F7F"/>
                </a:solidFill>
                <a:latin typeface="Century Gothic"/>
                <a:ea typeface="Century Gothic"/>
                <a:cs typeface="Century Gothic"/>
                <a:sym typeface="Century Gothic"/>
              </a:defRPr>
            </a:lvl9pPr>
          </a:lstStyle>
          <a:p/>
        </p:txBody>
      </p:sp>
      <p:sp>
        <p:nvSpPr>
          <p:cNvPr id="12" name="Google Shape;12;p1"/>
          <p:cNvSpPr txBox="1"/>
          <p:nvPr>
            <p:ph idx="10" type="dt"/>
          </p:nvPr>
        </p:nvSpPr>
        <p:spPr>
          <a:xfrm>
            <a:off x="6363347" y="6356350"/>
            <a:ext cx="2085975" cy="365125"/>
          </a:xfrm>
          <a:prstGeom prst="rect">
            <a:avLst/>
          </a:prstGeom>
          <a:noFill/>
          <a:ln>
            <a:noFill/>
          </a:ln>
        </p:spPr>
        <p:txBody>
          <a:bodyPr anchorCtr="0" anchor="ctr" bIns="45700" lIns="91425" spcFirstLastPara="1" rIns="45700" wrap="square" tIns="45700">
            <a:noAutofit/>
          </a:bodyPr>
          <a:lstStyle>
            <a:lvl1pPr lvl="0" marR="0" rtl="0" algn="r">
              <a:spcBef>
                <a:spcPts val="0"/>
              </a:spcBef>
              <a:spcAft>
                <a:spcPts val="0"/>
              </a:spcAft>
              <a:buSzPts val="1400"/>
              <a:buNone/>
              <a:defRPr b="0" i="0" sz="1200" u="none" cap="none" strike="noStrike">
                <a:solidFill>
                  <a:srgbClr val="595959"/>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Palatino Linotype"/>
                <a:ea typeface="Palatino Linotype"/>
                <a:cs typeface="Palatino Linotype"/>
                <a:sym typeface="Palatino Linotype"/>
              </a:defRPr>
            </a:lvl2pPr>
            <a:lvl3pPr lvl="2" marR="0" rtl="0" algn="l">
              <a:spcBef>
                <a:spcPts val="0"/>
              </a:spcBef>
              <a:spcAft>
                <a:spcPts val="0"/>
              </a:spcAft>
              <a:buSzPts val="1400"/>
              <a:buNone/>
              <a:defRPr b="0" i="0" sz="1800" u="none" cap="none" strike="noStrike">
                <a:solidFill>
                  <a:schemeClr val="dk1"/>
                </a:solidFill>
                <a:latin typeface="Palatino Linotype"/>
                <a:ea typeface="Palatino Linotype"/>
                <a:cs typeface="Palatino Linotype"/>
                <a:sym typeface="Palatino Linotype"/>
              </a:defRPr>
            </a:lvl3pPr>
            <a:lvl4pPr lvl="3" marR="0" rtl="0" algn="l">
              <a:spcBef>
                <a:spcPts val="0"/>
              </a:spcBef>
              <a:spcAft>
                <a:spcPts val="0"/>
              </a:spcAft>
              <a:buSzPts val="1400"/>
              <a:buNone/>
              <a:defRPr b="0" i="0" sz="1800" u="none" cap="none" strike="noStrike">
                <a:solidFill>
                  <a:schemeClr val="dk1"/>
                </a:solidFill>
                <a:latin typeface="Palatino Linotype"/>
                <a:ea typeface="Palatino Linotype"/>
                <a:cs typeface="Palatino Linotype"/>
                <a:sym typeface="Palatino Linotype"/>
              </a:defRPr>
            </a:lvl4pPr>
            <a:lvl5pPr lvl="4" marR="0" rtl="0" algn="l">
              <a:spcBef>
                <a:spcPts val="0"/>
              </a:spcBef>
              <a:spcAft>
                <a:spcPts val="0"/>
              </a:spcAft>
              <a:buSzPts val="1400"/>
              <a:buNone/>
              <a:defRPr b="0" i="0" sz="1800" u="none" cap="none" strike="noStrike">
                <a:solidFill>
                  <a:schemeClr val="dk1"/>
                </a:solidFill>
                <a:latin typeface="Palatino Linotype"/>
                <a:ea typeface="Palatino Linotype"/>
                <a:cs typeface="Palatino Linotype"/>
                <a:sym typeface="Palatino Linotype"/>
              </a:defRPr>
            </a:lvl5pPr>
            <a:lvl6pPr lvl="5" marR="0" rtl="0" algn="l">
              <a:spcBef>
                <a:spcPts val="0"/>
              </a:spcBef>
              <a:spcAft>
                <a:spcPts val="0"/>
              </a:spcAft>
              <a:buSzPts val="1400"/>
              <a:buNone/>
              <a:defRPr b="0" i="0" sz="1800" u="none" cap="none" strike="noStrike">
                <a:solidFill>
                  <a:schemeClr val="dk1"/>
                </a:solidFill>
                <a:latin typeface="Palatino Linotype"/>
                <a:ea typeface="Palatino Linotype"/>
                <a:cs typeface="Palatino Linotype"/>
                <a:sym typeface="Palatino Linotype"/>
              </a:defRPr>
            </a:lvl6pPr>
            <a:lvl7pPr lvl="6" marR="0" rtl="0" algn="l">
              <a:spcBef>
                <a:spcPts val="0"/>
              </a:spcBef>
              <a:spcAft>
                <a:spcPts val="0"/>
              </a:spcAft>
              <a:buSzPts val="1400"/>
              <a:buNone/>
              <a:defRPr b="0" i="0" sz="1800" u="none" cap="none" strike="noStrike">
                <a:solidFill>
                  <a:schemeClr val="dk1"/>
                </a:solidFill>
                <a:latin typeface="Palatino Linotype"/>
                <a:ea typeface="Palatino Linotype"/>
                <a:cs typeface="Palatino Linotype"/>
                <a:sym typeface="Palatino Linotype"/>
              </a:defRPr>
            </a:lvl7pPr>
            <a:lvl8pPr lvl="7" marR="0" rtl="0" algn="l">
              <a:spcBef>
                <a:spcPts val="0"/>
              </a:spcBef>
              <a:spcAft>
                <a:spcPts val="0"/>
              </a:spcAft>
              <a:buSzPts val="1400"/>
              <a:buNone/>
              <a:defRPr b="0" i="0" sz="1800" u="none" cap="none" strike="noStrike">
                <a:solidFill>
                  <a:schemeClr val="dk1"/>
                </a:solidFill>
                <a:latin typeface="Palatino Linotype"/>
                <a:ea typeface="Palatino Linotype"/>
                <a:cs typeface="Palatino Linotype"/>
                <a:sym typeface="Palatino Linotype"/>
              </a:defRPr>
            </a:lvl8pPr>
            <a:lvl9pPr lvl="8" marR="0" rtl="0" algn="l">
              <a:spcBef>
                <a:spcPts val="0"/>
              </a:spcBef>
              <a:spcAft>
                <a:spcPts val="0"/>
              </a:spcAft>
              <a:buSzPts val="1400"/>
              <a:buNone/>
              <a:defRPr b="0" i="0" sz="1800" u="none" cap="none" strike="noStrike">
                <a:solidFill>
                  <a:schemeClr val="dk1"/>
                </a:solidFill>
                <a:latin typeface="Palatino Linotype"/>
                <a:ea typeface="Palatino Linotype"/>
                <a:cs typeface="Palatino Linotype"/>
                <a:sym typeface="Palatino Linotype"/>
              </a:defRPr>
            </a:lvl9pPr>
          </a:lstStyle>
          <a:p/>
        </p:txBody>
      </p:sp>
      <p:sp>
        <p:nvSpPr>
          <p:cNvPr id="13" name="Google Shape;13;p1"/>
          <p:cNvSpPr txBox="1"/>
          <p:nvPr>
            <p:ph idx="11" type="ftr"/>
          </p:nvPr>
        </p:nvSpPr>
        <p:spPr>
          <a:xfrm>
            <a:off x="659165" y="6356350"/>
            <a:ext cx="2847975" cy="365125"/>
          </a:xfrm>
          <a:prstGeom prst="rect">
            <a:avLst/>
          </a:prstGeom>
          <a:noFill/>
          <a:ln>
            <a:noFill/>
          </a:ln>
        </p:spPr>
        <p:txBody>
          <a:bodyPr anchorCtr="0" anchor="ctr" bIns="45700" lIns="45700" spcFirstLastPara="1" rIns="91425" wrap="square" tIns="45700">
            <a:noAutofit/>
          </a:bodyPr>
          <a:lstStyle>
            <a:lvl1pPr lvl="0" marR="0" rtl="0" algn="l">
              <a:spcBef>
                <a:spcPts val="0"/>
              </a:spcBef>
              <a:spcAft>
                <a:spcPts val="0"/>
              </a:spcAft>
              <a:buSzPts val="1400"/>
              <a:buNone/>
              <a:defRPr b="0" i="0" sz="1200" u="none" cap="none" strike="noStrike">
                <a:solidFill>
                  <a:srgbClr val="595959"/>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Palatino Linotype"/>
                <a:ea typeface="Palatino Linotype"/>
                <a:cs typeface="Palatino Linotype"/>
                <a:sym typeface="Palatino Linotype"/>
              </a:defRPr>
            </a:lvl2pPr>
            <a:lvl3pPr lvl="2" marR="0" rtl="0" algn="l">
              <a:spcBef>
                <a:spcPts val="0"/>
              </a:spcBef>
              <a:spcAft>
                <a:spcPts val="0"/>
              </a:spcAft>
              <a:buSzPts val="1400"/>
              <a:buNone/>
              <a:defRPr b="0" i="0" sz="1800" u="none" cap="none" strike="noStrike">
                <a:solidFill>
                  <a:schemeClr val="dk1"/>
                </a:solidFill>
                <a:latin typeface="Palatino Linotype"/>
                <a:ea typeface="Palatino Linotype"/>
                <a:cs typeface="Palatino Linotype"/>
                <a:sym typeface="Palatino Linotype"/>
              </a:defRPr>
            </a:lvl3pPr>
            <a:lvl4pPr lvl="3" marR="0" rtl="0" algn="l">
              <a:spcBef>
                <a:spcPts val="0"/>
              </a:spcBef>
              <a:spcAft>
                <a:spcPts val="0"/>
              </a:spcAft>
              <a:buSzPts val="1400"/>
              <a:buNone/>
              <a:defRPr b="0" i="0" sz="1800" u="none" cap="none" strike="noStrike">
                <a:solidFill>
                  <a:schemeClr val="dk1"/>
                </a:solidFill>
                <a:latin typeface="Palatino Linotype"/>
                <a:ea typeface="Palatino Linotype"/>
                <a:cs typeface="Palatino Linotype"/>
                <a:sym typeface="Palatino Linotype"/>
              </a:defRPr>
            </a:lvl4pPr>
            <a:lvl5pPr lvl="4" marR="0" rtl="0" algn="l">
              <a:spcBef>
                <a:spcPts val="0"/>
              </a:spcBef>
              <a:spcAft>
                <a:spcPts val="0"/>
              </a:spcAft>
              <a:buSzPts val="1400"/>
              <a:buNone/>
              <a:defRPr b="0" i="0" sz="1800" u="none" cap="none" strike="noStrike">
                <a:solidFill>
                  <a:schemeClr val="dk1"/>
                </a:solidFill>
                <a:latin typeface="Palatino Linotype"/>
                <a:ea typeface="Palatino Linotype"/>
                <a:cs typeface="Palatino Linotype"/>
                <a:sym typeface="Palatino Linotype"/>
              </a:defRPr>
            </a:lvl5pPr>
            <a:lvl6pPr lvl="5" marR="0" rtl="0" algn="l">
              <a:spcBef>
                <a:spcPts val="0"/>
              </a:spcBef>
              <a:spcAft>
                <a:spcPts val="0"/>
              </a:spcAft>
              <a:buSzPts val="1400"/>
              <a:buNone/>
              <a:defRPr b="0" i="0" sz="1800" u="none" cap="none" strike="noStrike">
                <a:solidFill>
                  <a:schemeClr val="dk1"/>
                </a:solidFill>
                <a:latin typeface="Palatino Linotype"/>
                <a:ea typeface="Palatino Linotype"/>
                <a:cs typeface="Palatino Linotype"/>
                <a:sym typeface="Palatino Linotype"/>
              </a:defRPr>
            </a:lvl6pPr>
            <a:lvl7pPr lvl="6" marR="0" rtl="0" algn="l">
              <a:spcBef>
                <a:spcPts val="0"/>
              </a:spcBef>
              <a:spcAft>
                <a:spcPts val="0"/>
              </a:spcAft>
              <a:buSzPts val="1400"/>
              <a:buNone/>
              <a:defRPr b="0" i="0" sz="1800" u="none" cap="none" strike="noStrike">
                <a:solidFill>
                  <a:schemeClr val="dk1"/>
                </a:solidFill>
                <a:latin typeface="Palatino Linotype"/>
                <a:ea typeface="Palatino Linotype"/>
                <a:cs typeface="Palatino Linotype"/>
                <a:sym typeface="Palatino Linotype"/>
              </a:defRPr>
            </a:lvl7pPr>
            <a:lvl8pPr lvl="7" marR="0" rtl="0" algn="l">
              <a:spcBef>
                <a:spcPts val="0"/>
              </a:spcBef>
              <a:spcAft>
                <a:spcPts val="0"/>
              </a:spcAft>
              <a:buSzPts val="1400"/>
              <a:buNone/>
              <a:defRPr b="0" i="0" sz="1800" u="none" cap="none" strike="noStrike">
                <a:solidFill>
                  <a:schemeClr val="dk1"/>
                </a:solidFill>
                <a:latin typeface="Palatino Linotype"/>
                <a:ea typeface="Palatino Linotype"/>
                <a:cs typeface="Palatino Linotype"/>
                <a:sym typeface="Palatino Linotype"/>
              </a:defRPr>
            </a:lvl8pPr>
            <a:lvl9pPr lvl="8" marR="0" rtl="0" algn="l">
              <a:spcBef>
                <a:spcPts val="0"/>
              </a:spcBef>
              <a:spcAft>
                <a:spcPts val="0"/>
              </a:spcAft>
              <a:buSzPts val="1400"/>
              <a:buNone/>
              <a:defRPr b="0" i="0" sz="1800" u="none" cap="none" strike="noStrike">
                <a:solidFill>
                  <a:schemeClr val="dk1"/>
                </a:solidFill>
                <a:latin typeface="Palatino Linotype"/>
                <a:ea typeface="Palatino Linotype"/>
                <a:cs typeface="Palatino Linotype"/>
                <a:sym typeface="Palatino Linotype"/>
              </a:defRPr>
            </a:lvl9pPr>
          </a:lstStyle>
          <a:p/>
        </p:txBody>
      </p:sp>
      <p:sp>
        <p:nvSpPr>
          <p:cNvPr id="14" name="Google Shape;14;p1"/>
          <p:cNvSpPr txBox="1"/>
          <p:nvPr>
            <p:ph idx="12" type="sldNum"/>
          </p:nvPr>
        </p:nvSpPr>
        <p:spPr>
          <a:xfrm>
            <a:off x="8543278" y="6356350"/>
            <a:ext cx="561975" cy="365125"/>
          </a:xfrm>
          <a:prstGeom prst="rect">
            <a:avLst/>
          </a:prstGeom>
          <a:noFill/>
          <a:ln>
            <a:noFill/>
          </a:ln>
        </p:spPr>
        <p:txBody>
          <a:bodyPr anchorCtr="0" anchor="ctr" bIns="45700" lIns="27425" spcFirstLastPara="1" rIns="45700" wrap="square" tIns="45700">
            <a:noAutofit/>
          </a:bodyPr>
          <a:lstStyle>
            <a:lvl1pPr indent="0" lvl="0" marL="0" marR="0" rtl="0" algn="l">
              <a:spcBef>
                <a:spcPts val="0"/>
              </a:spcBef>
              <a:buNone/>
              <a:defRPr b="0" i="0" sz="1200" u="none" cap="none" strike="noStrike">
                <a:solidFill>
                  <a:srgbClr val="595959"/>
                </a:solidFill>
                <a:latin typeface="Century Gothic"/>
                <a:ea typeface="Century Gothic"/>
                <a:cs typeface="Century Gothic"/>
                <a:sym typeface="Century Gothic"/>
              </a:defRPr>
            </a:lvl1pPr>
            <a:lvl2pPr indent="0" lvl="1" marL="0" marR="0" rtl="0" algn="l">
              <a:spcBef>
                <a:spcPts val="0"/>
              </a:spcBef>
              <a:buNone/>
              <a:defRPr b="0" i="0" sz="1200" u="none" cap="none" strike="noStrike">
                <a:solidFill>
                  <a:srgbClr val="595959"/>
                </a:solidFill>
                <a:latin typeface="Century Gothic"/>
                <a:ea typeface="Century Gothic"/>
                <a:cs typeface="Century Gothic"/>
                <a:sym typeface="Century Gothic"/>
              </a:defRPr>
            </a:lvl2pPr>
            <a:lvl3pPr indent="0" lvl="2" marL="0" marR="0" rtl="0" algn="l">
              <a:spcBef>
                <a:spcPts val="0"/>
              </a:spcBef>
              <a:buNone/>
              <a:defRPr b="0" i="0" sz="1200" u="none" cap="none" strike="noStrike">
                <a:solidFill>
                  <a:srgbClr val="595959"/>
                </a:solidFill>
                <a:latin typeface="Century Gothic"/>
                <a:ea typeface="Century Gothic"/>
                <a:cs typeface="Century Gothic"/>
                <a:sym typeface="Century Gothic"/>
              </a:defRPr>
            </a:lvl3pPr>
            <a:lvl4pPr indent="0" lvl="3" marL="0" marR="0" rtl="0" algn="l">
              <a:spcBef>
                <a:spcPts val="0"/>
              </a:spcBef>
              <a:buNone/>
              <a:defRPr b="0" i="0" sz="1200" u="none" cap="none" strike="noStrike">
                <a:solidFill>
                  <a:srgbClr val="595959"/>
                </a:solidFill>
                <a:latin typeface="Century Gothic"/>
                <a:ea typeface="Century Gothic"/>
                <a:cs typeface="Century Gothic"/>
                <a:sym typeface="Century Gothic"/>
              </a:defRPr>
            </a:lvl4pPr>
            <a:lvl5pPr indent="0" lvl="4" marL="0" marR="0" rtl="0" algn="l">
              <a:spcBef>
                <a:spcPts val="0"/>
              </a:spcBef>
              <a:buNone/>
              <a:defRPr b="0" i="0" sz="1200" u="none" cap="none" strike="noStrike">
                <a:solidFill>
                  <a:srgbClr val="595959"/>
                </a:solidFill>
                <a:latin typeface="Century Gothic"/>
                <a:ea typeface="Century Gothic"/>
                <a:cs typeface="Century Gothic"/>
                <a:sym typeface="Century Gothic"/>
              </a:defRPr>
            </a:lvl5pPr>
            <a:lvl6pPr indent="0" lvl="5" marL="0" marR="0" rtl="0" algn="l">
              <a:spcBef>
                <a:spcPts val="0"/>
              </a:spcBef>
              <a:buNone/>
              <a:defRPr b="0" i="0" sz="1200" u="none" cap="none" strike="noStrike">
                <a:solidFill>
                  <a:srgbClr val="595959"/>
                </a:solidFill>
                <a:latin typeface="Century Gothic"/>
                <a:ea typeface="Century Gothic"/>
                <a:cs typeface="Century Gothic"/>
                <a:sym typeface="Century Gothic"/>
              </a:defRPr>
            </a:lvl6pPr>
            <a:lvl7pPr indent="0" lvl="6" marL="0" marR="0" rtl="0" algn="l">
              <a:spcBef>
                <a:spcPts val="0"/>
              </a:spcBef>
              <a:buNone/>
              <a:defRPr b="0" i="0" sz="1200" u="none" cap="none" strike="noStrike">
                <a:solidFill>
                  <a:srgbClr val="595959"/>
                </a:solidFill>
                <a:latin typeface="Century Gothic"/>
                <a:ea typeface="Century Gothic"/>
                <a:cs typeface="Century Gothic"/>
                <a:sym typeface="Century Gothic"/>
              </a:defRPr>
            </a:lvl7pPr>
            <a:lvl8pPr indent="0" lvl="7" marL="0" marR="0" rtl="0" algn="l">
              <a:spcBef>
                <a:spcPts val="0"/>
              </a:spcBef>
              <a:buNone/>
              <a:defRPr b="0" i="0" sz="1200" u="none" cap="none" strike="noStrike">
                <a:solidFill>
                  <a:srgbClr val="595959"/>
                </a:solidFill>
                <a:latin typeface="Century Gothic"/>
                <a:ea typeface="Century Gothic"/>
                <a:cs typeface="Century Gothic"/>
                <a:sym typeface="Century Gothic"/>
              </a:defRPr>
            </a:lvl8pPr>
            <a:lvl9pPr indent="0" lvl="8" marL="0" marR="0" rtl="0" algn="l">
              <a:spcBef>
                <a:spcPts val="0"/>
              </a:spcBef>
              <a:buNone/>
              <a:defRPr b="0" i="0" sz="1200" u="none" cap="none" strike="noStrike">
                <a:solidFill>
                  <a:srgbClr val="595959"/>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nl-BE"/>
              <a:t>‹#›</a:t>
            </a:fld>
            <a:endParaRPr/>
          </a:p>
        </p:txBody>
      </p:sp>
      <p:sp>
        <p:nvSpPr>
          <p:cNvPr id="15" name="Google Shape;15;p1"/>
          <p:cNvSpPr/>
          <p:nvPr/>
        </p:nvSpPr>
        <p:spPr>
          <a:xfrm>
            <a:off x="8457760" y="6499384"/>
            <a:ext cx="84772" cy="84772"/>
          </a:xfrm>
          <a:prstGeom prst="ellipse">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Palatino Linotype"/>
              <a:ea typeface="Palatino Linotype"/>
              <a:cs typeface="Palatino Linotype"/>
              <a:sym typeface="Palatino Linotype"/>
            </a:endParaRPr>
          </a:p>
        </p:txBody>
      </p:sp>
      <p:sp>
        <p:nvSpPr>
          <p:cNvPr id="16" name="Google Shape;16;p1"/>
          <p:cNvSpPr/>
          <p:nvPr/>
        </p:nvSpPr>
        <p:spPr>
          <a:xfrm>
            <a:off x="569119" y="6499384"/>
            <a:ext cx="84772" cy="84772"/>
          </a:xfrm>
          <a:prstGeom prst="ellipse">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Palatino Linotype"/>
              <a:ea typeface="Palatino Linotype"/>
              <a:cs typeface="Palatino Linotype"/>
              <a:sym typeface="Palatino Linotype"/>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28.png"/><Relationship Id="rId5"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25.jpg"/><Relationship Id="rId5" Type="http://schemas.openxmlformats.org/officeDocument/2006/relationships/image" Target="../media/image2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s://youtu.be/v_CF-Y3ysgE" TargetMode="Externa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hyperlink" Target="https://www.youtube.com/watch?v=xd63g3d8qOs&amp;t=7s" TargetMode="External"/><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44.png"/><Relationship Id="rId5" Type="http://schemas.openxmlformats.org/officeDocument/2006/relationships/image" Target="../media/image36.png"/><Relationship Id="rId6" Type="http://schemas.openxmlformats.org/officeDocument/2006/relationships/image" Target="../media/image34.png"/><Relationship Id="rId7" Type="http://schemas.openxmlformats.org/officeDocument/2006/relationships/image" Target="../media/image41.png"/><Relationship Id="rId8"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6.jpg"/><Relationship Id="rId4" Type="http://schemas.openxmlformats.org/officeDocument/2006/relationships/image" Target="../media/image50.png"/><Relationship Id="rId10" Type="http://schemas.openxmlformats.org/officeDocument/2006/relationships/image" Target="../media/image52.jpg"/><Relationship Id="rId9" Type="http://schemas.openxmlformats.org/officeDocument/2006/relationships/image" Target="../media/image57.png"/><Relationship Id="rId5" Type="http://schemas.openxmlformats.org/officeDocument/2006/relationships/image" Target="../media/image47.jpg"/><Relationship Id="rId6" Type="http://schemas.openxmlformats.org/officeDocument/2006/relationships/image" Target="../media/image49.png"/><Relationship Id="rId7" Type="http://schemas.openxmlformats.org/officeDocument/2006/relationships/image" Target="../media/image58.png"/><Relationship Id="rId8" Type="http://schemas.openxmlformats.org/officeDocument/2006/relationships/image" Target="../media/image5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hyperlink" Target="https://www.youtube.com/watch?v=0cF2LyYGDWA" TargetMode="Externa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jp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6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6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7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66.jp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73.jpg"/><Relationship Id="rId7" Type="http://schemas.openxmlformats.org/officeDocument/2006/relationships/image" Target="../media/image6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7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74.pn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7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2.png"/><Relationship Id="rId5"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76.jpg"/><Relationship Id="rId4" Type="http://schemas.openxmlformats.org/officeDocument/2006/relationships/image" Target="../media/image80.jpg"/><Relationship Id="rId5" Type="http://schemas.openxmlformats.org/officeDocument/2006/relationships/image" Target="../media/image81.jpg"/><Relationship Id="rId6" Type="http://schemas.openxmlformats.org/officeDocument/2006/relationships/image" Target="../media/image8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8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83.jpg"/><Relationship Id="rId4" Type="http://schemas.openxmlformats.org/officeDocument/2006/relationships/image" Target="../media/image86.jpg"/><Relationship Id="rId5" Type="http://schemas.openxmlformats.org/officeDocument/2006/relationships/image" Target="../media/image88.png"/><Relationship Id="rId6" Type="http://schemas.openxmlformats.org/officeDocument/2006/relationships/image" Target="../media/image85.png"/><Relationship Id="rId7" Type="http://schemas.openxmlformats.org/officeDocument/2006/relationships/image" Target="../media/image90.png"/><Relationship Id="rId8" Type="http://schemas.openxmlformats.org/officeDocument/2006/relationships/image" Target="../media/image8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9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9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8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95.png"/><Relationship Id="rId4" Type="http://schemas.openxmlformats.org/officeDocument/2006/relationships/image" Target="../media/image9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9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96.png"/><Relationship Id="rId4" Type="http://schemas.openxmlformats.org/officeDocument/2006/relationships/image" Target="../media/image94.png"/><Relationship Id="rId5" Type="http://schemas.openxmlformats.org/officeDocument/2006/relationships/image" Target="../media/image93.png"/><Relationship Id="rId6" Type="http://schemas.openxmlformats.org/officeDocument/2006/relationships/image" Target="../media/image9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0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0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00.jpg"/><Relationship Id="rId4" Type="http://schemas.openxmlformats.org/officeDocument/2006/relationships/image" Target="../media/image10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00.jpg"/><Relationship Id="rId4" Type="http://schemas.openxmlformats.org/officeDocument/2006/relationships/image" Target="../media/image10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jpg"/><Relationship Id="rId4" Type="http://schemas.openxmlformats.org/officeDocument/2006/relationships/image" Target="../media/image18.jpg"/><Relationship Id="rId5" Type="http://schemas.openxmlformats.org/officeDocument/2006/relationships/image" Target="../media/image9.jpg"/><Relationship Id="rId6" Type="http://schemas.openxmlformats.org/officeDocument/2006/relationships/image" Target="../media/image6.jpg"/><Relationship Id="rId7"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descr="Afbeelding met tekst, schermopname, Lettertype, Graphics&#10;&#10;Automatisch gegenereerde beschrijving" id="93" name="Google Shape;93;p13"/>
          <p:cNvPicPr preferRelativeResize="0"/>
          <p:nvPr>
            <p:ph idx="1" type="body"/>
          </p:nvPr>
        </p:nvPicPr>
        <p:blipFill rotWithShape="1">
          <a:blip r:embed="rId3">
            <a:alphaModFix/>
          </a:blip>
          <a:srcRect b="0" l="357" r="24643" t="0"/>
          <a:stretch/>
        </p:blipFill>
        <p:spPr>
          <a:xfrm>
            <a:off x="20" y="10"/>
            <a:ext cx="9143980" cy="685799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7F7F7F"/>
              </a:buClr>
              <a:buSzPts val="2400"/>
              <a:buNone/>
            </a:pPr>
            <a:r>
              <a:t/>
            </a:r>
            <a:endParaRPr/>
          </a:p>
          <a:p>
            <a:pPr indent="0" lvl="0" marL="0" rtl="0" algn="l">
              <a:spcBef>
                <a:spcPts val="480"/>
              </a:spcBef>
              <a:spcAft>
                <a:spcPts val="0"/>
              </a:spcAft>
              <a:buClr>
                <a:srgbClr val="7F7F7F"/>
              </a:buClr>
              <a:buSzPts val="2400"/>
              <a:buNone/>
            </a:pPr>
            <a:r>
              <a:t/>
            </a:r>
            <a:endParaRPr/>
          </a:p>
        </p:txBody>
      </p:sp>
      <p:cxnSp>
        <p:nvCxnSpPr>
          <p:cNvPr id="180" name="Google Shape;180;p22"/>
          <p:cNvCxnSpPr/>
          <p:nvPr/>
        </p:nvCxnSpPr>
        <p:spPr>
          <a:xfrm>
            <a:off x="3258589" y="2443942"/>
            <a:ext cx="3308466" cy="1463040"/>
          </a:xfrm>
          <a:prstGeom prst="straightConnector1">
            <a:avLst/>
          </a:prstGeom>
          <a:noFill/>
          <a:ln cap="flat" cmpd="sng" w="57150">
            <a:solidFill>
              <a:schemeClr val="lt1"/>
            </a:solidFill>
            <a:prstDash val="solid"/>
            <a:round/>
            <a:headEnd len="sm" w="sm" type="none"/>
            <a:tailEnd len="sm" w="sm" type="none"/>
          </a:ln>
        </p:spPr>
      </p:cxnSp>
      <p:cxnSp>
        <p:nvCxnSpPr>
          <p:cNvPr id="181" name="Google Shape;181;p22"/>
          <p:cNvCxnSpPr/>
          <p:nvPr/>
        </p:nvCxnSpPr>
        <p:spPr>
          <a:xfrm flipH="1" rot="10800000">
            <a:off x="3258589" y="2199806"/>
            <a:ext cx="2660073" cy="1956559"/>
          </a:xfrm>
          <a:prstGeom prst="straightConnector1">
            <a:avLst/>
          </a:prstGeom>
          <a:noFill/>
          <a:ln cap="flat" cmpd="sng" w="57150">
            <a:solidFill>
              <a:schemeClr val="lt1"/>
            </a:solidFill>
            <a:prstDash val="solid"/>
            <a:round/>
            <a:headEnd len="sm" w="sm" type="none"/>
            <a:tailEnd len="sm" w="sm" type="none"/>
          </a:ln>
        </p:spPr>
      </p:cxnSp>
      <p:sp>
        <p:nvSpPr>
          <p:cNvPr id="182" name="Google Shape;182;p22"/>
          <p:cNvSpPr/>
          <p:nvPr/>
        </p:nvSpPr>
        <p:spPr>
          <a:xfrm rot="-10642941">
            <a:off x="2660070" y="3192089"/>
            <a:ext cx="4039997" cy="1644748"/>
          </a:xfrm>
          <a:prstGeom prst="arc">
            <a:avLst>
              <a:gd fmla="val 10660492" name="adj1"/>
              <a:gd fmla="val 227899" name="adj2"/>
            </a:avLst>
          </a:prstGeom>
          <a:noFill/>
          <a:ln cap="flat" cmpd="sng" w="571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pic>
        <p:nvPicPr>
          <p:cNvPr descr="Afbeelding met tekst, gras, schilderij&#10;&#10;Automatisch gegenereerde beschrijving" id="183" name="Google Shape;183;p22"/>
          <p:cNvPicPr preferRelativeResize="0"/>
          <p:nvPr/>
        </p:nvPicPr>
        <p:blipFill rotWithShape="1">
          <a:blip r:embed="rId3">
            <a:alphaModFix/>
          </a:blip>
          <a:srcRect b="0" l="0" r="0" t="0"/>
          <a:stretch/>
        </p:blipFill>
        <p:spPr>
          <a:xfrm>
            <a:off x="2026691" y="436834"/>
            <a:ext cx="5090617" cy="6554169"/>
          </a:xfrm>
          <a:prstGeom prst="rect">
            <a:avLst/>
          </a:prstGeom>
          <a:noFill/>
          <a:ln>
            <a:noFill/>
          </a:ln>
        </p:spPr>
      </p:pic>
      <p:sp>
        <p:nvSpPr>
          <p:cNvPr id="184" name="Google Shape;184;p22"/>
          <p:cNvSpPr txBox="1"/>
          <p:nvPr/>
        </p:nvSpPr>
        <p:spPr>
          <a:xfrm>
            <a:off x="2627" y="274638"/>
            <a:ext cx="9144000" cy="778098"/>
          </a:xfrm>
          <a:prstGeom prst="rect">
            <a:avLst/>
          </a:prstGeom>
          <a:solidFill>
            <a:schemeClr val="accent6"/>
          </a:solid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lt1"/>
              </a:buClr>
              <a:buSzPts val="4000"/>
              <a:buFont typeface="Calibri"/>
              <a:buNone/>
            </a:pPr>
            <a:r>
              <a:rPr lang="nl-BE" sz="4000">
                <a:solidFill>
                  <a:schemeClr val="lt1"/>
                </a:solidFill>
                <a:latin typeface="Calibri"/>
                <a:ea typeface="Calibri"/>
                <a:cs typeface="Calibri"/>
                <a:sym typeface="Calibri"/>
              </a:rPr>
              <a:t>Zie je dubbel?</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190500" lvl="0" marL="342900" rtl="0" algn="l">
              <a:spcBef>
                <a:spcPts val="0"/>
              </a:spcBef>
              <a:spcAft>
                <a:spcPts val="0"/>
              </a:spcAft>
              <a:buClr>
                <a:srgbClr val="7F7F7F"/>
              </a:buClr>
              <a:buSzPts val="2400"/>
              <a:buNone/>
            </a:pPr>
            <a:r>
              <a:t/>
            </a:r>
            <a:endParaRPr/>
          </a:p>
        </p:txBody>
      </p:sp>
      <p:pic>
        <p:nvPicPr>
          <p:cNvPr id="191" name="Google Shape;191;p23"/>
          <p:cNvPicPr preferRelativeResize="0"/>
          <p:nvPr/>
        </p:nvPicPr>
        <p:blipFill rotWithShape="1">
          <a:blip r:embed="rId3">
            <a:alphaModFix/>
          </a:blip>
          <a:srcRect b="0" l="0" r="0" t="0"/>
          <a:stretch/>
        </p:blipFill>
        <p:spPr>
          <a:xfrm>
            <a:off x="1928552" y="0"/>
            <a:ext cx="5607683" cy="7522147"/>
          </a:xfrm>
          <a:prstGeom prst="rect">
            <a:avLst/>
          </a:prstGeom>
          <a:noFill/>
          <a:ln>
            <a:noFill/>
          </a:ln>
        </p:spPr>
      </p:pic>
      <p:sp>
        <p:nvSpPr>
          <p:cNvPr id="192" name="Google Shape;192;p23"/>
          <p:cNvSpPr txBox="1"/>
          <p:nvPr/>
        </p:nvSpPr>
        <p:spPr>
          <a:xfrm>
            <a:off x="930342" y="607583"/>
            <a:ext cx="227350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BE" sz="4800">
                <a:solidFill>
                  <a:schemeClr val="dk1"/>
                </a:solidFill>
                <a:latin typeface="Calibri"/>
                <a:ea typeface="Calibri"/>
                <a:cs typeface="Calibri"/>
                <a:sym typeface="Calibri"/>
              </a:rPr>
              <a:t>Talent</a:t>
            </a:r>
            <a:endParaRPr sz="40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4"/>
          <p:cNvSpPr txBox="1"/>
          <p:nvPr/>
        </p:nvSpPr>
        <p:spPr>
          <a:xfrm>
            <a:off x="0" y="260648"/>
            <a:ext cx="9144000" cy="1152128"/>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4000"/>
              <a:buFont typeface="Calibri"/>
              <a:buNone/>
            </a:pPr>
            <a:r>
              <a:rPr lang="nl-BE" sz="4000">
                <a:solidFill>
                  <a:srgbClr val="FFFFFF"/>
                </a:solidFill>
                <a:latin typeface="Calibri"/>
                <a:ea typeface="Calibri"/>
                <a:cs typeface="Calibri"/>
                <a:sym typeface="Calibri"/>
              </a:rPr>
              <a:t>Welk talent past</a:t>
            </a:r>
            <a:endParaRPr/>
          </a:p>
          <a:p>
            <a:pPr indent="0" lvl="0" marL="0" marR="0" rtl="0" algn="ctr">
              <a:spcBef>
                <a:spcPts val="0"/>
              </a:spcBef>
              <a:spcAft>
                <a:spcPts val="0"/>
              </a:spcAft>
              <a:buClr>
                <a:srgbClr val="FFFFFF"/>
              </a:buClr>
              <a:buSzPts val="4000"/>
              <a:buFont typeface="Calibri"/>
              <a:buNone/>
            </a:pPr>
            <a:r>
              <a:rPr lang="nl-BE" sz="4000">
                <a:solidFill>
                  <a:srgbClr val="FFFFFF"/>
                </a:solidFill>
                <a:latin typeface="Calibri"/>
                <a:ea typeface="Calibri"/>
                <a:cs typeface="Calibri"/>
                <a:sym typeface="Calibri"/>
              </a:rPr>
              <a:t>in het zwarte kader?</a:t>
            </a:r>
            <a:endParaRPr/>
          </a:p>
        </p:txBody>
      </p:sp>
      <p:pic>
        <p:nvPicPr>
          <p:cNvPr id="199" name="Google Shape;199;p24"/>
          <p:cNvPicPr preferRelativeResize="0"/>
          <p:nvPr/>
        </p:nvPicPr>
        <p:blipFill rotWithShape="1">
          <a:blip r:embed="rId3">
            <a:alphaModFix/>
          </a:blip>
          <a:srcRect b="0" l="0" r="0" t="0"/>
          <a:stretch/>
        </p:blipFill>
        <p:spPr>
          <a:xfrm>
            <a:off x="598058" y="1844824"/>
            <a:ext cx="8379931" cy="4104456"/>
          </a:xfrm>
          <a:prstGeom prst="rect">
            <a:avLst/>
          </a:prstGeom>
          <a:noFill/>
          <a:ln>
            <a:noFill/>
          </a:ln>
        </p:spPr>
      </p:pic>
      <p:sp>
        <p:nvSpPr>
          <p:cNvPr id="200" name="Google Shape;200;p24"/>
          <p:cNvSpPr/>
          <p:nvPr/>
        </p:nvSpPr>
        <p:spPr>
          <a:xfrm>
            <a:off x="5076056" y="2276872"/>
            <a:ext cx="2016224" cy="216024"/>
          </a:xfrm>
          <a:prstGeom prst="rect">
            <a:avLst/>
          </a:prstGeom>
          <a:solidFill>
            <a:schemeClr val="dk1"/>
          </a:solid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Palatino Linotype"/>
              <a:ea typeface="Palatino Linotype"/>
              <a:cs typeface="Palatino Linotype"/>
              <a:sym typeface="Palatino Linotyp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00"/>
                                        </p:tgtEl>
                                      </p:cBhvr>
                                    </p:animEffect>
                                    <p:set>
                                      <p:cBhvr>
                                        <p:cTn dur="1" fill="hold">
                                          <p:stCondLst>
                                            <p:cond delay="500"/>
                                          </p:stCondLst>
                                        </p:cTn>
                                        <p:tgtEl>
                                          <p:spTgt spid="20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descr="Afbeeldingsresultaat voor het beroepenhuis" id="206" name="Google Shape;206;p25"/>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descr="Afbeeldingsresultaat voor het beroepenhuis" id="207" name="Google Shape;207;p25"/>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descr="Afbeeldingsresultaat voor het beroepenhuis" id="208" name="Google Shape;208;p25"/>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descr="Afbeeldingsresultaat voor het beroepenhuis" id="209" name="Google Shape;209;p25"/>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id="210" name="Google Shape;210;p25"/>
          <p:cNvSpPr txBox="1"/>
          <p:nvPr>
            <p:ph idx="1" type="subTitle"/>
          </p:nvPr>
        </p:nvSpPr>
        <p:spPr>
          <a:xfrm>
            <a:off x="1371600" y="4953000"/>
            <a:ext cx="6400800" cy="12192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888888"/>
              </a:buClr>
              <a:buSzPts val="2400"/>
              <a:buNone/>
            </a:pPr>
            <a:r>
              <a:t/>
            </a:r>
            <a:endParaRPr/>
          </a:p>
        </p:txBody>
      </p:sp>
      <p:pic>
        <p:nvPicPr>
          <p:cNvPr id="211" name="Google Shape;211;p25"/>
          <p:cNvPicPr preferRelativeResize="0"/>
          <p:nvPr/>
        </p:nvPicPr>
        <p:blipFill rotWithShape="1">
          <a:blip r:embed="rId3">
            <a:alphaModFix/>
          </a:blip>
          <a:srcRect b="0" l="0" r="0" t="0"/>
          <a:stretch/>
        </p:blipFill>
        <p:spPr>
          <a:xfrm>
            <a:off x="1857079" y="-144463"/>
            <a:ext cx="5429841" cy="7680597"/>
          </a:xfrm>
          <a:prstGeom prst="rect">
            <a:avLst/>
          </a:prstGeom>
          <a:noFill/>
          <a:ln>
            <a:noFill/>
          </a:ln>
        </p:spPr>
      </p:pic>
      <p:sp>
        <p:nvSpPr>
          <p:cNvPr id="212" name="Google Shape;212;p25"/>
          <p:cNvSpPr txBox="1"/>
          <p:nvPr/>
        </p:nvSpPr>
        <p:spPr>
          <a:xfrm>
            <a:off x="930342" y="607583"/>
            <a:ext cx="227350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BE" sz="4800">
                <a:solidFill>
                  <a:schemeClr val="dk1"/>
                </a:solidFill>
                <a:latin typeface="Calibri"/>
                <a:ea typeface="Calibri"/>
                <a:cs typeface="Calibri"/>
                <a:sym typeface="Calibri"/>
              </a:rPr>
              <a:t>Talent</a:t>
            </a:r>
            <a:endParaRPr sz="40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26"/>
          <p:cNvSpPr txBox="1"/>
          <p:nvPr>
            <p:ph type="title"/>
          </p:nvPr>
        </p:nvSpPr>
        <p:spPr>
          <a:xfrm>
            <a:off x="0" y="228066"/>
            <a:ext cx="9144000" cy="907504"/>
          </a:xfrm>
          <a:prstGeom prst="rect">
            <a:avLst/>
          </a:prstGeom>
          <a:solidFill>
            <a:schemeClr val="accent6"/>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000"/>
              <a:buFont typeface="Calibri"/>
              <a:buNone/>
            </a:pPr>
            <a:r>
              <a:rPr lang="nl-BE" sz="4000">
                <a:solidFill>
                  <a:schemeClr val="lt1"/>
                </a:solidFill>
                <a:latin typeface="Calibri"/>
                <a:ea typeface="Calibri"/>
                <a:cs typeface="Calibri"/>
                <a:sym typeface="Calibri"/>
              </a:rPr>
              <a:t>Kan jij dit ook?</a:t>
            </a:r>
            <a:endParaRPr/>
          </a:p>
        </p:txBody>
      </p:sp>
      <p:pic>
        <p:nvPicPr>
          <p:cNvPr id="219" name="Google Shape;219;p26"/>
          <p:cNvPicPr preferRelativeResize="0"/>
          <p:nvPr/>
        </p:nvPicPr>
        <p:blipFill rotWithShape="1">
          <a:blip r:embed="rId3">
            <a:alphaModFix/>
          </a:blip>
          <a:srcRect b="6125" l="0" r="0" t="0"/>
          <a:stretch/>
        </p:blipFill>
        <p:spPr>
          <a:xfrm>
            <a:off x="2465840" y="1684723"/>
            <a:ext cx="4212319" cy="1977070"/>
          </a:xfrm>
          <a:prstGeom prst="rect">
            <a:avLst/>
          </a:prstGeom>
          <a:noFill/>
          <a:ln>
            <a:noFill/>
          </a:ln>
        </p:spPr>
      </p:pic>
      <p:pic>
        <p:nvPicPr>
          <p:cNvPr id="220" name="Google Shape;220;p26"/>
          <p:cNvPicPr preferRelativeResize="0"/>
          <p:nvPr/>
        </p:nvPicPr>
        <p:blipFill rotWithShape="1">
          <a:blip r:embed="rId4">
            <a:alphaModFix/>
          </a:blip>
          <a:srcRect b="0" l="0" r="0" t="0"/>
          <a:stretch/>
        </p:blipFill>
        <p:spPr>
          <a:xfrm>
            <a:off x="992031" y="3977641"/>
            <a:ext cx="3413718" cy="1977070"/>
          </a:xfrm>
          <a:prstGeom prst="rect">
            <a:avLst/>
          </a:prstGeom>
          <a:noFill/>
          <a:ln>
            <a:noFill/>
          </a:ln>
        </p:spPr>
      </p:pic>
      <p:pic>
        <p:nvPicPr>
          <p:cNvPr id="221" name="Google Shape;221;p26"/>
          <p:cNvPicPr preferRelativeResize="0"/>
          <p:nvPr/>
        </p:nvPicPr>
        <p:blipFill rotWithShape="1">
          <a:blip r:embed="rId5">
            <a:alphaModFix/>
          </a:blip>
          <a:srcRect b="0" l="0" r="0" t="0"/>
          <a:stretch/>
        </p:blipFill>
        <p:spPr>
          <a:xfrm>
            <a:off x="4754879" y="3961007"/>
            <a:ext cx="3413718" cy="197707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190500" lvl="0" marL="342900" rtl="0" algn="l">
              <a:spcBef>
                <a:spcPts val="0"/>
              </a:spcBef>
              <a:spcAft>
                <a:spcPts val="0"/>
              </a:spcAft>
              <a:buClr>
                <a:srgbClr val="7F7F7F"/>
              </a:buClr>
              <a:buSzPts val="2400"/>
              <a:buNone/>
            </a:pPr>
            <a:r>
              <a:t/>
            </a:r>
            <a:endParaRPr/>
          </a:p>
        </p:txBody>
      </p:sp>
      <p:pic>
        <p:nvPicPr>
          <p:cNvPr id="228" name="Google Shape;228;p27"/>
          <p:cNvPicPr preferRelativeResize="0"/>
          <p:nvPr/>
        </p:nvPicPr>
        <p:blipFill rotWithShape="1">
          <a:blip r:embed="rId3">
            <a:alphaModFix/>
          </a:blip>
          <a:srcRect b="0" l="0" r="0" t="0"/>
          <a:stretch/>
        </p:blipFill>
        <p:spPr>
          <a:xfrm>
            <a:off x="1801750" y="-235349"/>
            <a:ext cx="5540500" cy="7837128"/>
          </a:xfrm>
          <a:prstGeom prst="rect">
            <a:avLst/>
          </a:prstGeom>
          <a:noFill/>
          <a:ln>
            <a:noFill/>
          </a:ln>
        </p:spPr>
      </p:pic>
      <p:sp>
        <p:nvSpPr>
          <p:cNvPr id="229" name="Google Shape;229;p27"/>
          <p:cNvSpPr txBox="1"/>
          <p:nvPr/>
        </p:nvSpPr>
        <p:spPr>
          <a:xfrm>
            <a:off x="930342" y="607583"/>
            <a:ext cx="227350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BE" sz="4800">
                <a:solidFill>
                  <a:schemeClr val="dk1"/>
                </a:solidFill>
                <a:latin typeface="Calibri"/>
                <a:ea typeface="Calibri"/>
                <a:cs typeface="Calibri"/>
                <a:sym typeface="Calibri"/>
              </a:rPr>
              <a:t>Talent</a:t>
            </a:r>
            <a:endParaRPr sz="40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28"/>
          <p:cNvPicPr preferRelativeResize="0"/>
          <p:nvPr>
            <p:ph idx="1" type="body"/>
          </p:nvPr>
        </p:nvPicPr>
        <p:blipFill rotWithShape="1">
          <a:blip r:embed="rId3">
            <a:alphaModFix/>
          </a:blip>
          <a:srcRect b="0" l="0" r="0" t="0"/>
          <a:stretch/>
        </p:blipFill>
        <p:spPr>
          <a:xfrm>
            <a:off x="1419392" y="1781967"/>
            <a:ext cx="6305215" cy="2277576"/>
          </a:xfrm>
          <a:prstGeom prst="rect">
            <a:avLst/>
          </a:prstGeom>
          <a:noFill/>
          <a:ln>
            <a:noFill/>
          </a:ln>
        </p:spPr>
      </p:pic>
      <p:sp>
        <p:nvSpPr>
          <p:cNvPr id="236" name="Google Shape;236;p28"/>
          <p:cNvSpPr txBox="1"/>
          <p:nvPr>
            <p:ph type="title"/>
          </p:nvPr>
        </p:nvSpPr>
        <p:spPr>
          <a:xfrm>
            <a:off x="0" y="260648"/>
            <a:ext cx="9144000" cy="864096"/>
          </a:xfrm>
          <a:prstGeom prst="rect">
            <a:avLst/>
          </a:prstGeom>
          <a:solidFill>
            <a:schemeClr val="accent6"/>
          </a:solidFill>
          <a:ln>
            <a:noFill/>
          </a:ln>
        </p:spPr>
        <p:txBody>
          <a:bodyPr anchorCtr="0" anchor="ctr" bIns="45700" lIns="91425" spcFirstLastPara="1" rIns="91425" wrap="square" tIns="45700">
            <a:noAutofit/>
          </a:bodyPr>
          <a:lstStyle/>
          <a:p>
            <a:pPr indent="0" lvl="0" marL="0" rtl="0" algn="ctr">
              <a:lnSpc>
                <a:spcPct val="145000"/>
              </a:lnSpc>
              <a:spcBef>
                <a:spcPts val="0"/>
              </a:spcBef>
              <a:spcAft>
                <a:spcPts val="0"/>
              </a:spcAft>
              <a:buClr>
                <a:schemeClr val="lt1"/>
              </a:buClr>
              <a:buSzPts val="4000"/>
              <a:buFont typeface="Calibri"/>
              <a:buNone/>
            </a:pPr>
            <a:r>
              <a:rPr lang="nl-BE" sz="4000">
                <a:solidFill>
                  <a:schemeClr val="lt1"/>
                </a:solidFill>
                <a:latin typeface="Calibri"/>
                <a:ea typeface="Calibri"/>
                <a:cs typeface="Calibri"/>
                <a:sym typeface="Calibri"/>
              </a:rPr>
              <a:t>“Je moet altijd de waarheid spreken.”</a:t>
            </a:r>
            <a:endParaRPr/>
          </a:p>
        </p:txBody>
      </p:sp>
      <p:pic>
        <p:nvPicPr>
          <p:cNvPr descr="Wat is dat eigenlijk 'reclamewijsheid'? En wanneer ben je ..." id="237" name="Google Shape;237;p28"/>
          <p:cNvPicPr preferRelativeResize="0"/>
          <p:nvPr/>
        </p:nvPicPr>
        <p:blipFill rotWithShape="1">
          <a:blip r:embed="rId4">
            <a:alphaModFix/>
          </a:blip>
          <a:srcRect b="0" l="0" r="0" t="0"/>
          <a:stretch/>
        </p:blipFill>
        <p:spPr>
          <a:xfrm>
            <a:off x="4004970" y="4238625"/>
            <a:ext cx="4985063" cy="2277576"/>
          </a:xfrm>
          <a:prstGeom prst="rect">
            <a:avLst/>
          </a:prstGeom>
          <a:noFill/>
          <a:ln>
            <a:noFill/>
          </a:ln>
        </p:spPr>
      </p:pic>
      <p:pic>
        <p:nvPicPr>
          <p:cNvPr descr="Unilever profiteert van het Axe-effect - NRC" id="238" name="Google Shape;238;p28"/>
          <p:cNvPicPr preferRelativeResize="0"/>
          <p:nvPr/>
        </p:nvPicPr>
        <p:blipFill rotWithShape="1">
          <a:blip r:embed="rId5">
            <a:alphaModFix/>
          </a:blip>
          <a:srcRect b="0" l="0" r="0" t="0"/>
          <a:stretch/>
        </p:blipFill>
        <p:spPr>
          <a:xfrm>
            <a:off x="250156" y="4238625"/>
            <a:ext cx="3615614" cy="2277576"/>
          </a:xfrm>
          <a:prstGeom prst="rect">
            <a:avLst/>
          </a:prstGeom>
          <a:noFill/>
          <a:ln>
            <a:noFill/>
          </a:ln>
        </p:spPr>
      </p:pic>
      <p:sp>
        <p:nvSpPr>
          <p:cNvPr id="239" name="Google Shape;239;p28"/>
          <p:cNvSpPr txBox="1"/>
          <p:nvPr/>
        </p:nvSpPr>
        <p:spPr>
          <a:xfrm>
            <a:off x="2129808" y="1239150"/>
            <a:ext cx="488438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BE" sz="2800">
                <a:solidFill>
                  <a:schemeClr val="dk1"/>
                </a:solidFill>
                <a:latin typeface="Calibri"/>
                <a:ea typeface="Calibri"/>
                <a:cs typeface="Calibri"/>
                <a:sym typeface="Calibri"/>
              </a:rPr>
              <a:t>Geloven jullie al deze reclames?</a:t>
            </a:r>
            <a:endParaRPr sz="2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2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190500" lvl="0" marL="342900" rtl="0" algn="l">
              <a:spcBef>
                <a:spcPts val="0"/>
              </a:spcBef>
              <a:spcAft>
                <a:spcPts val="0"/>
              </a:spcAft>
              <a:buClr>
                <a:srgbClr val="7F7F7F"/>
              </a:buClr>
              <a:buSzPts val="2400"/>
              <a:buNone/>
            </a:pPr>
            <a:r>
              <a:t/>
            </a:r>
            <a:endParaRPr/>
          </a:p>
        </p:txBody>
      </p:sp>
      <p:pic>
        <p:nvPicPr>
          <p:cNvPr id="246" name="Google Shape;246;p29"/>
          <p:cNvPicPr preferRelativeResize="0"/>
          <p:nvPr/>
        </p:nvPicPr>
        <p:blipFill rotWithShape="1">
          <a:blip r:embed="rId3">
            <a:alphaModFix/>
          </a:blip>
          <a:srcRect b="0" l="0" r="0" t="0"/>
          <a:stretch/>
        </p:blipFill>
        <p:spPr>
          <a:xfrm>
            <a:off x="1765692" y="-350082"/>
            <a:ext cx="5612615" cy="7939135"/>
          </a:xfrm>
          <a:prstGeom prst="rect">
            <a:avLst/>
          </a:prstGeom>
          <a:noFill/>
          <a:ln>
            <a:noFill/>
          </a:ln>
        </p:spPr>
      </p:pic>
      <p:sp>
        <p:nvSpPr>
          <p:cNvPr id="247" name="Google Shape;247;p29"/>
          <p:cNvSpPr txBox="1"/>
          <p:nvPr/>
        </p:nvSpPr>
        <p:spPr>
          <a:xfrm>
            <a:off x="930342" y="607583"/>
            <a:ext cx="227350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BE" sz="4800">
                <a:solidFill>
                  <a:schemeClr val="dk1"/>
                </a:solidFill>
                <a:latin typeface="Calibri"/>
                <a:ea typeface="Calibri"/>
                <a:cs typeface="Calibri"/>
                <a:sym typeface="Calibri"/>
              </a:rPr>
              <a:t>Talent</a:t>
            </a:r>
            <a:endParaRPr sz="40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0"/>
          <p:cNvSpPr txBox="1"/>
          <p:nvPr>
            <p:ph type="title"/>
          </p:nvPr>
        </p:nvSpPr>
        <p:spPr>
          <a:xfrm>
            <a:off x="0" y="233008"/>
            <a:ext cx="9144000" cy="814392"/>
          </a:xfrm>
          <a:prstGeom prst="rect">
            <a:avLst/>
          </a:prstGeom>
          <a:solidFill>
            <a:schemeClr val="accent6"/>
          </a:solidFill>
          <a:ln>
            <a:noFill/>
          </a:ln>
        </p:spPr>
        <p:txBody>
          <a:bodyPr anchorCtr="0" anchor="b" bIns="45700" lIns="91425" spcFirstLastPara="1" rIns="91425" wrap="square" tIns="45700">
            <a:noAutofit/>
          </a:bodyPr>
          <a:lstStyle/>
          <a:p>
            <a:pPr indent="0" lvl="0" marL="0" rtl="0" algn="ctr">
              <a:lnSpc>
                <a:spcPct val="145000"/>
              </a:lnSpc>
              <a:spcBef>
                <a:spcPts val="0"/>
              </a:spcBef>
              <a:spcAft>
                <a:spcPts val="0"/>
              </a:spcAft>
              <a:buClr>
                <a:schemeClr val="lt1"/>
              </a:buClr>
              <a:buSzPts val="4000"/>
              <a:buFont typeface="Calibri"/>
              <a:buNone/>
            </a:pPr>
            <a:r>
              <a:rPr lang="nl-BE" sz="4000">
                <a:solidFill>
                  <a:schemeClr val="lt1"/>
                </a:solidFill>
                <a:latin typeface="Calibri"/>
                <a:ea typeface="Calibri"/>
                <a:cs typeface="Calibri"/>
                <a:sym typeface="Calibri"/>
              </a:rPr>
              <a:t>De juiste volgorde?</a:t>
            </a:r>
            <a:endParaRPr/>
          </a:p>
        </p:txBody>
      </p:sp>
      <p:sp>
        <p:nvSpPr>
          <p:cNvPr id="254" name="Google Shape;254;p3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336550" lvl="0" marL="514350" rtl="0" algn="l">
              <a:spcBef>
                <a:spcPts val="0"/>
              </a:spcBef>
              <a:spcAft>
                <a:spcPts val="0"/>
              </a:spcAft>
              <a:buClr>
                <a:srgbClr val="7F7F7F"/>
              </a:buClr>
              <a:buSzPts val="2800"/>
              <a:buFont typeface="Arial"/>
              <a:buNone/>
            </a:pPr>
            <a:r>
              <a:t/>
            </a:r>
            <a:endParaRPr sz="2800"/>
          </a:p>
          <a:p>
            <a:pPr indent="-336550" lvl="0" marL="514350" rtl="0" algn="l">
              <a:spcBef>
                <a:spcPts val="560"/>
              </a:spcBef>
              <a:spcAft>
                <a:spcPts val="0"/>
              </a:spcAft>
              <a:buClr>
                <a:srgbClr val="7F7F7F"/>
              </a:buClr>
              <a:buSzPts val="2800"/>
              <a:buNone/>
            </a:pPr>
            <a:r>
              <a:t/>
            </a:r>
            <a:endParaRPr sz="2800"/>
          </a:p>
        </p:txBody>
      </p:sp>
      <p:pic>
        <p:nvPicPr>
          <p:cNvPr descr="Stappenplan taakgerichtheid, thema Minions, moderne beertjes van ..." id="255" name="Google Shape;255;p30"/>
          <p:cNvPicPr preferRelativeResize="0"/>
          <p:nvPr/>
        </p:nvPicPr>
        <p:blipFill rotWithShape="1">
          <a:blip r:embed="rId3">
            <a:alphaModFix/>
          </a:blip>
          <a:srcRect b="0" l="0" r="0" t="0"/>
          <a:stretch/>
        </p:blipFill>
        <p:spPr>
          <a:xfrm>
            <a:off x="1038913" y="2332523"/>
            <a:ext cx="7066173" cy="3752678"/>
          </a:xfrm>
          <a:prstGeom prst="rect">
            <a:avLst/>
          </a:prstGeom>
          <a:noFill/>
          <a:ln>
            <a:noFill/>
          </a:ln>
        </p:spPr>
      </p:pic>
      <p:pic>
        <p:nvPicPr>
          <p:cNvPr descr="Stappenplan taakgerichtheid, thema Minions, moderne beertjes van ..." id="256" name="Google Shape;256;p30"/>
          <p:cNvPicPr preferRelativeResize="0"/>
          <p:nvPr/>
        </p:nvPicPr>
        <p:blipFill rotWithShape="1">
          <a:blip r:embed="rId3">
            <a:alphaModFix/>
          </a:blip>
          <a:srcRect b="0" l="0" r="74464" t="0"/>
          <a:stretch/>
        </p:blipFill>
        <p:spPr>
          <a:xfrm>
            <a:off x="4572000" y="2332523"/>
            <a:ext cx="1804395" cy="3752678"/>
          </a:xfrm>
          <a:prstGeom prst="rect">
            <a:avLst/>
          </a:prstGeom>
          <a:noFill/>
          <a:ln>
            <a:noFill/>
          </a:ln>
        </p:spPr>
      </p:pic>
      <p:pic>
        <p:nvPicPr>
          <p:cNvPr descr="Stappenplan taakgerichtheid, thema Minions, moderne beertjes van ..." id="257" name="Google Shape;257;p30"/>
          <p:cNvPicPr preferRelativeResize="0"/>
          <p:nvPr/>
        </p:nvPicPr>
        <p:blipFill rotWithShape="1">
          <a:blip r:embed="rId3">
            <a:alphaModFix/>
          </a:blip>
          <a:srcRect b="0" l="25414" r="49049" t="0"/>
          <a:stretch/>
        </p:blipFill>
        <p:spPr>
          <a:xfrm>
            <a:off x="1038913" y="2353004"/>
            <a:ext cx="1804395" cy="3752678"/>
          </a:xfrm>
          <a:prstGeom prst="rect">
            <a:avLst/>
          </a:prstGeom>
          <a:noFill/>
          <a:ln>
            <a:noFill/>
          </a:ln>
        </p:spPr>
      </p:pic>
      <p:pic>
        <p:nvPicPr>
          <p:cNvPr descr="Stappenplan taakgerichtheid, thema Minions, moderne beertjes van ..." id="258" name="Google Shape;258;p30"/>
          <p:cNvPicPr preferRelativeResize="0"/>
          <p:nvPr/>
        </p:nvPicPr>
        <p:blipFill rotWithShape="1">
          <a:blip r:embed="rId3">
            <a:alphaModFix/>
          </a:blip>
          <a:srcRect b="0" l="50196" r="24268" t="0"/>
          <a:stretch/>
        </p:blipFill>
        <p:spPr>
          <a:xfrm>
            <a:off x="6376395" y="2319846"/>
            <a:ext cx="1804396" cy="3752678"/>
          </a:xfrm>
          <a:prstGeom prst="rect">
            <a:avLst/>
          </a:prstGeom>
          <a:noFill/>
          <a:ln>
            <a:noFill/>
          </a:ln>
        </p:spPr>
      </p:pic>
      <p:pic>
        <p:nvPicPr>
          <p:cNvPr descr="Stappenplan taakgerichtheid, thema Minions, moderne beertjes van ..." id="259" name="Google Shape;259;p30"/>
          <p:cNvPicPr preferRelativeResize="0"/>
          <p:nvPr/>
        </p:nvPicPr>
        <p:blipFill rotWithShape="1">
          <a:blip r:embed="rId3">
            <a:alphaModFix/>
          </a:blip>
          <a:srcRect b="0" l="74464" r="0" t="0"/>
          <a:stretch/>
        </p:blipFill>
        <p:spPr>
          <a:xfrm>
            <a:off x="2767605" y="2332523"/>
            <a:ext cx="1804396" cy="375267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257"/>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259"/>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256"/>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25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190500" lvl="0" marL="342900" rtl="0" algn="l">
              <a:spcBef>
                <a:spcPts val="0"/>
              </a:spcBef>
              <a:spcAft>
                <a:spcPts val="0"/>
              </a:spcAft>
              <a:buClr>
                <a:srgbClr val="7F7F7F"/>
              </a:buClr>
              <a:buSzPts val="2400"/>
              <a:buNone/>
            </a:pPr>
            <a:r>
              <a:t/>
            </a:r>
            <a:endParaRPr/>
          </a:p>
        </p:txBody>
      </p:sp>
      <p:pic>
        <p:nvPicPr>
          <p:cNvPr id="266" name="Google Shape;266;p31"/>
          <p:cNvPicPr preferRelativeResize="0"/>
          <p:nvPr/>
        </p:nvPicPr>
        <p:blipFill rotWithShape="1">
          <a:blip r:embed="rId3">
            <a:alphaModFix/>
          </a:blip>
          <a:srcRect b="0" l="0" r="0" t="0"/>
          <a:stretch/>
        </p:blipFill>
        <p:spPr>
          <a:xfrm>
            <a:off x="1688659" y="-320196"/>
            <a:ext cx="5766681" cy="8157066"/>
          </a:xfrm>
          <a:prstGeom prst="rect">
            <a:avLst/>
          </a:prstGeom>
          <a:noFill/>
          <a:ln>
            <a:noFill/>
          </a:ln>
        </p:spPr>
      </p:pic>
      <p:sp>
        <p:nvSpPr>
          <p:cNvPr id="267" name="Google Shape;267;p31"/>
          <p:cNvSpPr txBox="1"/>
          <p:nvPr/>
        </p:nvSpPr>
        <p:spPr>
          <a:xfrm>
            <a:off x="930342" y="607583"/>
            <a:ext cx="227350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BE" sz="4800">
                <a:solidFill>
                  <a:schemeClr val="dk1"/>
                </a:solidFill>
                <a:latin typeface="Calibri"/>
                <a:ea typeface="Calibri"/>
                <a:cs typeface="Calibri"/>
                <a:sym typeface="Calibri"/>
              </a:rPr>
              <a:t>Talent</a:t>
            </a:r>
            <a:endParaRPr sz="40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14">
            <a:hlinkClick r:id="rId3"/>
          </p:cNvPr>
          <p:cNvPicPr preferRelativeResize="0"/>
          <p:nvPr/>
        </p:nvPicPr>
        <p:blipFill rotWithShape="1">
          <a:blip r:embed="rId4">
            <a:alphaModFix/>
          </a:blip>
          <a:srcRect b="0" l="0" r="0" t="0"/>
          <a:stretch/>
        </p:blipFill>
        <p:spPr>
          <a:xfrm>
            <a:off x="116378" y="1379031"/>
            <a:ext cx="9144000" cy="5140990"/>
          </a:xfrm>
          <a:prstGeom prst="rect">
            <a:avLst/>
          </a:prstGeom>
          <a:noFill/>
          <a:ln>
            <a:noFill/>
          </a:ln>
        </p:spPr>
      </p:pic>
      <p:sp>
        <p:nvSpPr>
          <p:cNvPr id="100" name="Google Shape;100;p14"/>
          <p:cNvSpPr txBox="1"/>
          <p:nvPr/>
        </p:nvSpPr>
        <p:spPr>
          <a:xfrm>
            <a:off x="0" y="84642"/>
            <a:ext cx="9144000" cy="1294389"/>
          </a:xfrm>
          <a:prstGeom prst="rect">
            <a:avLst/>
          </a:prstGeom>
          <a:noFill/>
          <a:ln>
            <a:noFill/>
          </a:ln>
        </p:spPr>
        <p:txBody>
          <a:bodyPr anchorCtr="0" anchor="b" bIns="45700" lIns="91425" spcFirstLastPara="1" rIns="91425" wrap="square" tIns="45700">
            <a:noAutofit/>
          </a:bodyPr>
          <a:lstStyle/>
          <a:p>
            <a:pPr indent="0" lvl="0" marL="0" marR="0" rtl="0" algn="ctr">
              <a:lnSpc>
                <a:spcPct val="72500"/>
              </a:lnSpc>
              <a:spcBef>
                <a:spcPts val="0"/>
              </a:spcBef>
              <a:spcAft>
                <a:spcPts val="0"/>
              </a:spcAft>
              <a:buClr>
                <a:schemeClr val="dk1"/>
              </a:buClr>
              <a:buSzPts val="8000"/>
              <a:buFont typeface="Calibri"/>
              <a:buNone/>
            </a:pPr>
            <a:r>
              <a:rPr b="1" i="0" lang="nl-BE" sz="8000" u="none" cap="none" strike="noStrike">
                <a:solidFill>
                  <a:schemeClr val="dk1"/>
                </a:solidFill>
                <a:latin typeface="Calibri"/>
                <a:ea typeface="Calibri"/>
                <a:cs typeface="Calibri"/>
                <a:sym typeface="Calibri"/>
              </a:rPr>
              <a:t>Bekijk het filmpje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2"/>
          <p:cNvSpPr txBox="1"/>
          <p:nvPr/>
        </p:nvSpPr>
        <p:spPr>
          <a:xfrm>
            <a:off x="0" y="116632"/>
            <a:ext cx="9144000" cy="1008112"/>
          </a:xfrm>
          <a:prstGeom prst="rect">
            <a:avLst/>
          </a:prstGeom>
          <a:solidFill>
            <a:schemeClr val="accent6"/>
          </a:solidFill>
          <a:ln>
            <a:noFill/>
          </a:ln>
        </p:spPr>
        <p:txBody>
          <a:bodyPr anchorCtr="0" anchor="ctr" bIns="45700" lIns="91425" spcFirstLastPara="1" rIns="91425" wrap="square" tIns="45700">
            <a:normAutofit/>
          </a:bodyPr>
          <a:lstStyle/>
          <a:p>
            <a:pPr indent="0" lvl="0" marL="0" marR="0" rtl="0" algn="ctr">
              <a:spcBef>
                <a:spcPts val="0"/>
              </a:spcBef>
              <a:spcAft>
                <a:spcPts val="0"/>
              </a:spcAft>
              <a:buClr>
                <a:srgbClr val="FFFFFF"/>
              </a:buClr>
              <a:buSzPts val="4000"/>
              <a:buFont typeface="Calibri"/>
              <a:buNone/>
            </a:pPr>
            <a:r>
              <a:rPr lang="nl-BE" sz="4000">
                <a:solidFill>
                  <a:srgbClr val="FFFFFF"/>
                </a:solidFill>
                <a:latin typeface="Calibri"/>
                <a:ea typeface="Calibri"/>
                <a:cs typeface="Calibri"/>
                <a:sym typeface="Calibri"/>
              </a:rPr>
              <a:t>Hoe zouden jullie het oplossen?</a:t>
            </a:r>
            <a:endParaRPr/>
          </a:p>
        </p:txBody>
      </p:sp>
      <p:pic>
        <p:nvPicPr>
          <p:cNvPr id="274" name="Google Shape;274;p32">
            <a:hlinkClick r:id="rId3"/>
          </p:cNvPr>
          <p:cNvPicPr preferRelativeResize="0"/>
          <p:nvPr/>
        </p:nvPicPr>
        <p:blipFill rotWithShape="1">
          <a:blip r:embed="rId4">
            <a:alphaModFix/>
          </a:blip>
          <a:srcRect b="0" l="0" r="0" t="0"/>
          <a:stretch/>
        </p:blipFill>
        <p:spPr>
          <a:xfrm>
            <a:off x="1114078" y="1681222"/>
            <a:ext cx="6915843" cy="422964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190500" lvl="0" marL="342900" rtl="0" algn="l">
              <a:spcBef>
                <a:spcPts val="0"/>
              </a:spcBef>
              <a:spcAft>
                <a:spcPts val="0"/>
              </a:spcAft>
              <a:buClr>
                <a:srgbClr val="7F7F7F"/>
              </a:buClr>
              <a:buSzPts val="2400"/>
              <a:buNone/>
            </a:pPr>
            <a:r>
              <a:t/>
            </a:r>
            <a:endParaRPr/>
          </a:p>
        </p:txBody>
      </p:sp>
      <p:pic>
        <p:nvPicPr>
          <p:cNvPr id="281" name="Google Shape;281;p33"/>
          <p:cNvPicPr preferRelativeResize="0"/>
          <p:nvPr/>
        </p:nvPicPr>
        <p:blipFill rotWithShape="1">
          <a:blip r:embed="rId3">
            <a:alphaModFix/>
          </a:blip>
          <a:srcRect b="0" l="0" r="0" t="0"/>
          <a:stretch/>
        </p:blipFill>
        <p:spPr>
          <a:xfrm>
            <a:off x="1835001" y="-253866"/>
            <a:ext cx="5473998" cy="7743059"/>
          </a:xfrm>
          <a:prstGeom prst="rect">
            <a:avLst/>
          </a:prstGeom>
          <a:noFill/>
          <a:ln>
            <a:noFill/>
          </a:ln>
        </p:spPr>
      </p:pic>
      <p:sp>
        <p:nvSpPr>
          <p:cNvPr id="282" name="Google Shape;282;p33"/>
          <p:cNvSpPr txBox="1"/>
          <p:nvPr/>
        </p:nvSpPr>
        <p:spPr>
          <a:xfrm>
            <a:off x="930342" y="607583"/>
            <a:ext cx="227350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BE" sz="4800">
                <a:solidFill>
                  <a:schemeClr val="dk1"/>
                </a:solidFill>
                <a:latin typeface="Calibri"/>
                <a:ea typeface="Calibri"/>
                <a:cs typeface="Calibri"/>
                <a:sym typeface="Calibri"/>
              </a:rPr>
              <a:t>Talent</a:t>
            </a:r>
            <a:endParaRPr sz="40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4"/>
          <p:cNvSpPr txBox="1"/>
          <p:nvPr/>
        </p:nvSpPr>
        <p:spPr>
          <a:xfrm>
            <a:off x="0" y="260648"/>
            <a:ext cx="9144000" cy="936104"/>
          </a:xfrm>
          <a:prstGeom prst="rect">
            <a:avLst/>
          </a:prstGeom>
          <a:solidFill>
            <a:schemeClr val="accent6"/>
          </a:solidFill>
          <a:ln>
            <a:noFill/>
          </a:ln>
        </p:spPr>
        <p:txBody>
          <a:bodyPr anchorCtr="0" anchor="ctr" bIns="45700" lIns="91425" spcFirstLastPara="1" rIns="91425" wrap="square" tIns="45700">
            <a:normAutofit/>
          </a:bodyPr>
          <a:lstStyle/>
          <a:p>
            <a:pPr indent="0" lvl="0" marL="0" marR="0" rtl="0" algn="ctr">
              <a:spcBef>
                <a:spcPts val="0"/>
              </a:spcBef>
              <a:spcAft>
                <a:spcPts val="0"/>
              </a:spcAft>
              <a:buClr>
                <a:srgbClr val="FFFFFF"/>
              </a:buClr>
              <a:buSzPts val="4000"/>
              <a:buFont typeface="Calibri"/>
              <a:buNone/>
            </a:pPr>
            <a:r>
              <a:rPr lang="nl-BE" sz="4000">
                <a:solidFill>
                  <a:srgbClr val="FFFFFF"/>
                </a:solidFill>
                <a:latin typeface="Calibri"/>
                <a:ea typeface="Calibri"/>
                <a:cs typeface="Calibri"/>
                <a:sym typeface="Calibri"/>
              </a:rPr>
              <a:t>Welk talent zie je?</a:t>
            </a:r>
            <a:endParaRPr/>
          </a:p>
        </p:txBody>
      </p:sp>
      <p:sp>
        <p:nvSpPr>
          <p:cNvPr descr="Afbeeldingsresultaat voor springen" id="289" name="Google Shape;289;p34"/>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Palatino Linotype"/>
              <a:ea typeface="Palatino Linotype"/>
              <a:cs typeface="Palatino Linotype"/>
              <a:sym typeface="Palatino Linotype"/>
            </a:endParaRPr>
          </a:p>
        </p:txBody>
      </p:sp>
      <p:sp>
        <p:nvSpPr>
          <p:cNvPr descr="Afbeeldingsresultaat voor springen" id="290" name="Google Shape;290;p34"/>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Palatino Linotype"/>
              <a:ea typeface="Palatino Linotype"/>
              <a:cs typeface="Palatino Linotype"/>
              <a:sym typeface="Palatino Linotype"/>
            </a:endParaRPr>
          </a:p>
        </p:txBody>
      </p:sp>
      <p:sp>
        <p:nvSpPr>
          <p:cNvPr descr="Afbeeldingsresultaat voor springen" id="291" name="Google Shape;291;p34"/>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Palatino Linotype"/>
              <a:ea typeface="Palatino Linotype"/>
              <a:cs typeface="Palatino Linotype"/>
              <a:sym typeface="Palatino Linotype"/>
            </a:endParaRPr>
          </a:p>
        </p:txBody>
      </p:sp>
      <p:pic>
        <p:nvPicPr>
          <p:cNvPr id="292" name="Google Shape;292;p34"/>
          <p:cNvPicPr preferRelativeResize="0"/>
          <p:nvPr/>
        </p:nvPicPr>
        <p:blipFill rotWithShape="1">
          <a:blip r:embed="rId3">
            <a:alphaModFix/>
          </a:blip>
          <a:srcRect b="0" l="0" r="0" t="0"/>
          <a:stretch/>
        </p:blipFill>
        <p:spPr>
          <a:xfrm>
            <a:off x="234603" y="1392858"/>
            <a:ext cx="2585394" cy="1944216"/>
          </a:xfrm>
          <a:prstGeom prst="rect">
            <a:avLst/>
          </a:prstGeom>
          <a:noFill/>
          <a:ln>
            <a:noFill/>
          </a:ln>
        </p:spPr>
      </p:pic>
      <p:pic>
        <p:nvPicPr>
          <p:cNvPr id="293" name="Google Shape;293;p34"/>
          <p:cNvPicPr preferRelativeResize="0"/>
          <p:nvPr/>
        </p:nvPicPr>
        <p:blipFill rotWithShape="1">
          <a:blip r:embed="rId4">
            <a:alphaModFix/>
          </a:blip>
          <a:srcRect b="0" l="0" r="0" t="0"/>
          <a:stretch/>
        </p:blipFill>
        <p:spPr>
          <a:xfrm>
            <a:off x="2977294" y="1392858"/>
            <a:ext cx="3832862" cy="1916431"/>
          </a:xfrm>
          <a:prstGeom prst="rect">
            <a:avLst/>
          </a:prstGeom>
          <a:noFill/>
          <a:ln>
            <a:noFill/>
          </a:ln>
        </p:spPr>
      </p:pic>
      <p:pic>
        <p:nvPicPr>
          <p:cNvPr descr="C:\Users\Het Beroepenhuis\AppData\Local\Microsoft\Windows\INetCache\IE\PQ1MG8UU\disco-303352_960_720[1].png" id="294" name="Google Shape;294;p34"/>
          <p:cNvPicPr preferRelativeResize="0"/>
          <p:nvPr/>
        </p:nvPicPr>
        <p:blipFill rotWithShape="1">
          <a:blip r:embed="rId5">
            <a:alphaModFix/>
          </a:blip>
          <a:srcRect b="0" l="0" r="0" t="0"/>
          <a:stretch/>
        </p:blipFill>
        <p:spPr>
          <a:xfrm>
            <a:off x="3302453" y="3871634"/>
            <a:ext cx="2743090" cy="2132856"/>
          </a:xfrm>
          <a:prstGeom prst="rect">
            <a:avLst/>
          </a:prstGeom>
          <a:noFill/>
          <a:ln>
            <a:noFill/>
          </a:ln>
        </p:spPr>
      </p:pic>
      <p:pic>
        <p:nvPicPr>
          <p:cNvPr descr="C:\Users\Het Beroepenhuis\AppData\Local\Microsoft\Windows\INetCache\IE\PQ1MG8UU\woman-jumping-2756573_640[1].png" id="295" name="Google Shape;295;p34"/>
          <p:cNvPicPr preferRelativeResize="0"/>
          <p:nvPr/>
        </p:nvPicPr>
        <p:blipFill rotWithShape="1">
          <a:blip r:embed="rId6">
            <a:alphaModFix/>
          </a:blip>
          <a:srcRect b="0" l="0" r="0" t="0"/>
          <a:stretch/>
        </p:blipFill>
        <p:spPr>
          <a:xfrm>
            <a:off x="6769245" y="3870568"/>
            <a:ext cx="2026792" cy="1855781"/>
          </a:xfrm>
          <a:prstGeom prst="rect">
            <a:avLst/>
          </a:prstGeom>
          <a:noFill/>
          <a:ln>
            <a:noFill/>
          </a:ln>
        </p:spPr>
      </p:pic>
      <p:pic>
        <p:nvPicPr>
          <p:cNvPr descr="C:\Users\Het Beroepenhuis\AppData\Local\Microsoft\Windows\INetCache\IE\PQ1MG8UU\soccer-150319_960_720[1].png" id="296" name="Google Shape;296;p34"/>
          <p:cNvPicPr preferRelativeResize="0"/>
          <p:nvPr/>
        </p:nvPicPr>
        <p:blipFill rotWithShape="1">
          <a:blip r:embed="rId7">
            <a:alphaModFix/>
          </a:blip>
          <a:srcRect b="0" l="0" r="0" t="0"/>
          <a:stretch/>
        </p:blipFill>
        <p:spPr>
          <a:xfrm>
            <a:off x="931156" y="3745775"/>
            <a:ext cx="1192288" cy="2384575"/>
          </a:xfrm>
          <a:prstGeom prst="rect">
            <a:avLst/>
          </a:prstGeom>
          <a:noFill/>
          <a:ln>
            <a:noFill/>
          </a:ln>
        </p:spPr>
      </p:pic>
      <p:pic>
        <p:nvPicPr>
          <p:cNvPr descr="Muzieknoten" id="297" name="Google Shape;297;p34"/>
          <p:cNvPicPr preferRelativeResize="0"/>
          <p:nvPr/>
        </p:nvPicPr>
        <p:blipFill rotWithShape="1">
          <a:blip r:embed="rId8">
            <a:alphaModFix/>
          </a:blip>
          <a:srcRect b="0" l="0" r="0" t="0"/>
          <a:stretch/>
        </p:blipFill>
        <p:spPr>
          <a:xfrm rot="-958516">
            <a:off x="5097198" y="3514473"/>
            <a:ext cx="914400" cy="914400"/>
          </a:xfrm>
          <a:prstGeom prst="rect">
            <a:avLst/>
          </a:prstGeom>
          <a:noFill/>
          <a:ln>
            <a:noFill/>
          </a:ln>
        </p:spPr>
      </p:pic>
      <p:pic>
        <p:nvPicPr>
          <p:cNvPr descr="Muzieknoten" id="298" name="Google Shape;298;p34"/>
          <p:cNvPicPr preferRelativeResize="0"/>
          <p:nvPr/>
        </p:nvPicPr>
        <p:blipFill rotWithShape="1">
          <a:blip r:embed="rId8">
            <a:alphaModFix/>
          </a:blip>
          <a:srcRect b="0" l="0" r="0" t="0"/>
          <a:stretch/>
        </p:blipFill>
        <p:spPr>
          <a:xfrm>
            <a:off x="4114800" y="3567089"/>
            <a:ext cx="914400" cy="914400"/>
          </a:xfrm>
          <a:prstGeom prst="rect">
            <a:avLst/>
          </a:prstGeom>
          <a:noFill/>
          <a:ln>
            <a:noFill/>
          </a:ln>
        </p:spPr>
      </p:pic>
      <p:pic>
        <p:nvPicPr>
          <p:cNvPr descr="Muzieknoten" id="299" name="Google Shape;299;p34"/>
          <p:cNvPicPr preferRelativeResize="0"/>
          <p:nvPr/>
        </p:nvPicPr>
        <p:blipFill rotWithShape="1">
          <a:blip r:embed="rId8">
            <a:alphaModFix/>
          </a:blip>
          <a:srcRect b="0" l="0" r="0" t="0"/>
          <a:stretch/>
        </p:blipFill>
        <p:spPr>
          <a:xfrm rot="961804">
            <a:off x="3242446" y="3551614"/>
            <a:ext cx="914400" cy="914400"/>
          </a:xfrm>
          <a:prstGeom prst="rect">
            <a:avLst/>
          </a:prstGeom>
          <a:noFill/>
          <a:ln>
            <a:noFill/>
          </a:ln>
        </p:spPr>
      </p:pic>
      <p:pic>
        <p:nvPicPr>
          <p:cNvPr id="300" name="Google Shape;300;p34"/>
          <p:cNvPicPr preferRelativeResize="0"/>
          <p:nvPr/>
        </p:nvPicPr>
        <p:blipFill rotWithShape="1">
          <a:blip r:embed="rId9">
            <a:alphaModFix/>
          </a:blip>
          <a:srcRect b="5571" l="0" r="0" t="5571"/>
          <a:stretch/>
        </p:blipFill>
        <p:spPr>
          <a:xfrm>
            <a:off x="6967454" y="1401786"/>
            <a:ext cx="1952092" cy="194479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3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190500" lvl="0" marL="342900" rtl="0" algn="l">
              <a:spcBef>
                <a:spcPts val="0"/>
              </a:spcBef>
              <a:spcAft>
                <a:spcPts val="0"/>
              </a:spcAft>
              <a:buClr>
                <a:srgbClr val="7F7F7F"/>
              </a:buClr>
              <a:buSzPts val="2400"/>
              <a:buNone/>
            </a:pPr>
            <a:r>
              <a:t/>
            </a:r>
            <a:endParaRPr/>
          </a:p>
        </p:txBody>
      </p:sp>
      <p:pic>
        <p:nvPicPr>
          <p:cNvPr id="307" name="Google Shape;307;p35"/>
          <p:cNvPicPr preferRelativeResize="0"/>
          <p:nvPr/>
        </p:nvPicPr>
        <p:blipFill rotWithShape="1">
          <a:blip r:embed="rId3">
            <a:alphaModFix/>
          </a:blip>
          <a:srcRect b="0" l="0" r="0" t="0"/>
          <a:stretch/>
        </p:blipFill>
        <p:spPr>
          <a:xfrm>
            <a:off x="1803420" y="-259975"/>
            <a:ext cx="5537159" cy="7832401"/>
          </a:xfrm>
          <a:prstGeom prst="rect">
            <a:avLst/>
          </a:prstGeom>
          <a:noFill/>
          <a:ln>
            <a:noFill/>
          </a:ln>
        </p:spPr>
      </p:pic>
      <p:sp>
        <p:nvSpPr>
          <p:cNvPr id="308" name="Google Shape;308;p35"/>
          <p:cNvSpPr txBox="1"/>
          <p:nvPr/>
        </p:nvSpPr>
        <p:spPr>
          <a:xfrm>
            <a:off x="930342" y="607583"/>
            <a:ext cx="227350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BE" sz="4800">
                <a:solidFill>
                  <a:schemeClr val="dk1"/>
                </a:solidFill>
                <a:latin typeface="Calibri"/>
                <a:ea typeface="Calibri"/>
                <a:cs typeface="Calibri"/>
                <a:sym typeface="Calibri"/>
              </a:rPr>
              <a:t>Talent</a:t>
            </a:r>
            <a:endParaRPr sz="40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36"/>
          <p:cNvSpPr txBox="1"/>
          <p:nvPr>
            <p:ph type="title"/>
          </p:nvPr>
        </p:nvSpPr>
        <p:spPr>
          <a:xfrm>
            <a:off x="0" y="332656"/>
            <a:ext cx="9144000" cy="864096"/>
          </a:xfrm>
          <a:prstGeom prst="rect">
            <a:avLst/>
          </a:prstGeom>
          <a:solidFill>
            <a:schemeClr val="accent6"/>
          </a:solidFill>
          <a:ln>
            <a:noFill/>
          </a:ln>
        </p:spPr>
        <p:txBody>
          <a:bodyPr anchorCtr="0" anchor="ctr" bIns="45700" lIns="91425" spcFirstLastPara="1" rIns="91425" wrap="square" tIns="45700">
            <a:normAutofit/>
          </a:bodyPr>
          <a:lstStyle/>
          <a:p>
            <a:pPr indent="0" lvl="0" marL="0" rtl="0" algn="ctr">
              <a:lnSpc>
                <a:spcPct val="145000"/>
              </a:lnSpc>
              <a:spcBef>
                <a:spcPts val="0"/>
              </a:spcBef>
              <a:spcAft>
                <a:spcPts val="0"/>
              </a:spcAft>
              <a:buClr>
                <a:schemeClr val="lt1"/>
              </a:buClr>
              <a:buSzPts val="4000"/>
              <a:buFont typeface="Calibri"/>
              <a:buNone/>
            </a:pPr>
            <a:r>
              <a:rPr b="0" i="0" lang="nl-BE" sz="4000" u="none" cap="none" strike="noStrike">
                <a:solidFill>
                  <a:schemeClr val="lt1"/>
                </a:solidFill>
                <a:latin typeface="Calibri"/>
                <a:ea typeface="Calibri"/>
                <a:cs typeface="Calibri"/>
                <a:sym typeface="Calibri"/>
              </a:rPr>
              <a:t>Welke logo’s herken je?</a:t>
            </a:r>
            <a:endParaRPr/>
          </a:p>
        </p:txBody>
      </p:sp>
      <p:pic>
        <p:nvPicPr>
          <p:cNvPr descr="Facebook Logo: afbeeldingen, stockfoto's en vectoren | Shutterstock" id="315" name="Google Shape;315;p36"/>
          <p:cNvPicPr preferRelativeResize="0"/>
          <p:nvPr/>
        </p:nvPicPr>
        <p:blipFill rotWithShape="1">
          <a:blip r:embed="rId3">
            <a:alphaModFix/>
          </a:blip>
          <a:srcRect b="9499" l="13785" r="11520" t="4100"/>
          <a:stretch/>
        </p:blipFill>
        <p:spPr>
          <a:xfrm>
            <a:off x="473651" y="1600200"/>
            <a:ext cx="1800201" cy="1745648"/>
          </a:xfrm>
          <a:prstGeom prst="rect">
            <a:avLst/>
          </a:prstGeom>
          <a:noFill/>
          <a:ln>
            <a:noFill/>
          </a:ln>
        </p:spPr>
      </p:pic>
      <p:pic>
        <p:nvPicPr>
          <p:cNvPr descr="Instagram - Wikipedia" id="316" name="Google Shape;316;p36"/>
          <p:cNvPicPr preferRelativeResize="0"/>
          <p:nvPr/>
        </p:nvPicPr>
        <p:blipFill rotWithShape="1">
          <a:blip r:embed="rId4">
            <a:alphaModFix/>
          </a:blip>
          <a:srcRect b="0" l="0" r="0" t="0"/>
          <a:stretch/>
        </p:blipFill>
        <p:spPr>
          <a:xfrm>
            <a:off x="4716016" y="1370087"/>
            <a:ext cx="2058913" cy="2058913"/>
          </a:xfrm>
          <a:prstGeom prst="rect">
            <a:avLst/>
          </a:prstGeom>
          <a:noFill/>
          <a:ln>
            <a:noFill/>
          </a:ln>
        </p:spPr>
      </p:pic>
      <p:pic>
        <p:nvPicPr>
          <p:cNvPr descr="Wat is TikTok en hoe gebruik ik het binnen mijn bedrijf? - Digital ..." id="317" name="Google Shape;317;p36"/>
          <p:cNvPicPr preferRelativeResize="0"/>
          <p:nvPr/>
        </p:nvPicPr>
        <p:blipFill rotWithShape="1">
          <a:blip r:embed="rId5">
            <a:alphaModFix/>
          </a:blip>
          <a:srcRect b="0" l="13110" r="10377" t="0"/>
          <a:stretch/>
        </p:blipFill>
        <p:spPr>
          <a:xfrm>
            <a:off x="6774929" y="2039911"/>
            <a:ext cx="2369072" cy="2321721"/>
          </a:xfrm>
          <a:prstGeom prst="rect">
            <a:avLst/>
          </a:prstGeom>
          <a:noFill/>
          <a:ln>
            <a:noFill/>
          </a:ln>
        </p:spPr>
      </p:pic>
      <p:pic>
        <p:nvPicPr>
          <p:cNvPr descr="Snapchat în App Store" id="318" name="Google Shape;318;p36"/>
          <p:cNvPicPr preferRelativeResize="0"/>
          <p:nvPr/>
        </p:nvPicPr>
        <p:blipFill rotWithShape="1">
          <a:blip r:embed="rId6">
            <a:alphaModFix/>
          </a:blip>
          <a:srcRect b="0" l="0" r="0" t="0"/>
          <a:stretch/>
        </p:blipFill>
        <p:spPr>
          <a:xfrm>
            <a:off x="2569486" y="4523719"/>
            <a:ext cx="2058913" cy="2058913"/>
          </a:xfrm>
          <a:prstGeom prst="rect">
            <a:avLst/>
          </a:prstGeom>
          <a:noFill/>
          <a:ln>
            <a:noFill/>
          </a:ln>
        </p:spPr>
      </p:pic>
      <p:pic>
        <p:nvPicPr>
          <p:cNvPr descr="Pinterest - Apps op Google Play" id="319" name="Google Shape;319;p36"/>
          <p:cNvPicPr preferRelativeResize="0"/>
          <p:nvPr/>
        </p:nvPicPr>
        <p:blipFill rotWithShape="1">
          <a:blip r:embed="rId7">
            <a:alphaModFix/>
          </a:blip>
          <a:srcRect b="8241" l="7431" r="10035" t="12155"/>
          <a:stretch/>
        </p:blipFill>
        <p:spPr>
          <a:xfrm>
            <a:off x="173913" y="3888965"/>
            <a:ext cx="2369072" cy="2284983"/>
          </a:xfrm>
          <a:prstGeom prst="rect">
            <a:avLst/>
          </a:prstGeom>
          <a:noFill/>
          <a:ln>
            <a:noFill/>
          </a:ln>
        </p:spPr>
      </p:pic>
      <p:pic>
        <p:nvPicPr>
          <p:cNvPr descr="YouTube - YouTube" id="320" name="Google Shape;320;p36"/>
          <p:cNvPicPr preferRelativeResize="0"/>
          <p:nvPr/>
        </p:nvPicPr>
        <p:blipFill rotWithShape="1">
          <a:blip r:embed="rId8">
            <a:alphaModFix/>
          </a:blip>
          <a:srcRect b="29989" l="20262" r="19586" t="27950"/>
          <a:stretch/>
        </p:blipFill>
        <p:spPr>
          <a:xfrm>
            <a:off x="6865348" y="5045837"/>
            <a:ext cx="2058913" cy="1439660"/>
          </a:xfrm>
          <a:prstGeom prst="rect">
            <a:avLst/>
          </a:prstGeom>
          <a:noFill/>
          <a:ln>
            <a:noFill/>
          </a:ln>
        </p:spPr>
      </p:pic>
      <p:pic>
        <p:nvPicPr>
          <p:cNvPr descr="WhatsApp gebruiken op een iPad - appletips" id="321" name="Google Shape;321;p36"/>
          <p:cNvPicPr preferRelativeResize="0"/>
          <p:nvPr/>
        </p:nvPicPr>
        <p:blipFill rotWithShape="1">
          <a:blip r:embed="rId9">
            <a:alphaModFix/>
          </a:blip>
          <a:srcRect b="0" l="0" r="0" t="0"/>
          <a:stretch/>
        </p:blipFill>
        <p:spPr>
          <a:xfrm>
            <a:off x="4651200" y="3670052"/>
            <a:ext cx="2369072" cy="2425211"/>
          </a:xfrm>
          <a:prstGeom prst="rect">
            <a:avLst/>
          </a:prstGeom>
          <a:noFill/>
          <a:ln>
            <a:noFill/>
          </a:ln>
        </p:spPr>
      </p:pic>
      <p:pic>
        <p:nvPicPr>
          <p:cNvPr descr="Twitter gaat naam wijzigen naar X en gaat logo veranderen - IT Pro - Nieuws  - Tweakers" id="322" name="Google Shape;322;p36"/>
          <p:cNvPicPr preferRelativeResize="0"/>
          <p:nvPr>
            <p:ph idx="1" type="body"/>
          </p:nvPr>
        </p:nvPicPr>
        <p:blipFill rotWithShape="1">
          <a:blip r:embed="rId10">
            <a:alphaModFix/>
          </a:blip>
          <a:srcRect b="0" l="0" r="0" t="0"/>
          <a:stretch/>
        </p:blipFill>
        <p:spPr>
          <a:xfrm>
            <a:off x="2565786" y="2217905"/>
            <a:ext cx="1976492" cy="197649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p37"/>
          <p:cNvPicPr preferRelativeResize="0"/>
          <p:nvPr>
            <p:ph idx="1" type="body"/>
          </p:nvPr>
        </p:nvPicPr>
        <p:blipFill rotWithShape="1">
          <a:blip r:embed="rId3">
            <a:alphaModFix/>
          </a:blip>
          <a:srcRect b="0" l="0" r="7310" t="0"/>
          <a:stretch/>
        </p:blipFill>
        <p:spPr>
          <a:xfrm>
            <a:off x="1191692" y="216130"/>
            <a:ext cx="6760616" cy="7293868"/>
          </a:xfrm>
          <a:prstGeom prst="rect">
            <a:avLst/>
          </a:prstGeom>
          <a:noFill/>
          <a:ln>
            <a:noFill/>
          </a:ln>
        </p:spPr>
      </p:pic>
      <p:sp>
        <p:nvSpPr>
          <p:cNvPr id="329" name="Google Shape;329;p37"/>
          <p:cNvSpPr txBox="1"/>
          <p:nvPr/>
        </p:nvSpPr>
        <p:spPr>
          <a:xfrm>
            <a:off x="930342" y="607583"/>
            <a:ext cx="227350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BE" sz="4800">
                <a:solidFill>
                  <a:schemeClr val="dk1"/>
                </a:solidFill>
                <a:latin typeface="Calibri"/>
                <a:ea typeface="Calibri"/>
                <a:cs typeface="Calibri"/>
                <a:sym typeface="Calibri"/>
              </a:rPr>
              <a:t>Talent</a:t>
            </a:r>
            <a:endParaRPr sz="40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38"/>
          <p:cNvSpPr txBox="1"/>
          <p:nvPr/>
        </p:nvSpPr>
        <p:spPr>
          <a:xfrm>
            <a:off x="61864" y="188640"/>
            <a:ext cx="8928992" cy="1152128"/>
          </a:xfrm>
          <a:prstGeom prst="rect">
            <a:avLst/>
          </a:prstGeom>
          <a:solidFill>
            <a:schemeClr val="accent6"/>
          </a:solidFill>
          <a:ln>
            <a:noFill/>
          </a:ln>
        </p:spPr>
        <p:txBody>
          <a:bodyPr anchorCtr="0" anchor="ctr" bIns="45700" lIns="91425" spcFirstLastPara="1" rIns="91425" wrap="square" tIns="45700">
            <a:normAutofit/>
          </a:bodyPr>
          <a:lstStyle/>
          <a:p>
            <a:pPr indent="0" lvl="0" marL="0" marR="0" rtl="0" algn="ctr">
              <a:spcBef>
                <a:spcPts val="0"/>
              </a:spcBef>
              <a:spcAft>
                <a:spcPts val="0"/>
              </a:spcAft>
              <a:buClr>
                <a:srgbClr val="FFFFFF"/>
              </a:buClr>
              <a:buSzPts val="4000"/>
              <a:buFont typeface="Calibri"/>
              <a:buNone/>
            </a:pPr>
            <a:r>
              <a:rPr lang="nl-BE" sz="4000">
                <a:solidFill>
                  <a:srgbClr val="FFFFFF"/>
                </a:solidFill>
                <a:latin typeface="Calibri"/>
                <a:ea typeface="Calibri"/>
                <a:cs typeface="Calibri"/>
                <a:sym typeface="Calibri"/>
              </a:rPr>
              <a:t>Blijven gaan!</a:t>
            </a:r>
            <a:endParaRPr/>
          </a:p>
        </p:txBody>
      </p:sp>
      <p:sp>
        <p:nvSpPr>
          <p:cNvPr descr="Afbeeldingsresultaat voor doorzetter" id="336" name="Google Shape;336;p38"/>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pic>
        <p:nvPicPr>
          <p:cNvPr id="337" name="Google Shape;337;p38">
            <a:hlinkClick r:id="rId3"/>
          </p:cNvPr>
          <p:cNvPicPr preferRelativeResize="0"/>
          <p:nvPr>
            <p:ph idx="1" type="body"/>
          </p:nvPr>
        </p:nvPicPr>
        <p:blipFill rotWithShape="1">
          <a:blip r:embed="rId4">
            <a:alphaModFix/>
          </a:blip>
          <a:srcRect b="39321" l="15038" r="49698" t="19166"/>
          <a:stretch/>
        </p:blipFill>
        <p:spPr>
          <a:xfrm>
            <a:off x="1928553" y="1518695"/>
            <a:ext cx="5286894" cy="497922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descr="Afbeeldingsresultaat voor het beroepenhuis" id="343" name="Google Shape;343;p39"/>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descr="Afbeeldingsresultaat voor het beroepenhuis" id="344" name="Google Shape;344;p39"/>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descr="Afbeeldingsresultaat voor het beroepenhuis" id="345" name="Google Shape;345;p39"/>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descr="Afbeeldingsresultaat voor het beroepenhuis" id="346" name="Google Shape;346;p39"/>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id="347" name="Google Shape;347;p39"/>
          <p:cNvSpPr txBox="1"/>
          <p:nvPr>
            <p:ph idx="1" type="subTitle"/>
          </p:nvPr>
        </p:nvSpPr>
        <p:spPr>
          <a:xfrm>
            <a:off x="1371600" y="4953000"/>
            <a:ext cx="6400800" cy="12192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888888"/>
              </a:buClr>
              <a:buSzPts val="2400"/>
              <a:buNone/>
            </a:pPr>
            <a:r>
              <a:t/>
            </a:r>
            <a:endParaRPr/>
          </a:p>
        </p:txBody>
      </p:sp>
      <p:pic>
        <p:nvPicPr>
          <p:cNvPr id="348" name="Google Shape;348;p39"/>
          <p:cNvPicPr preferRelativeResize="0"/>
          <p:nvPr/>
        </p:nvPicPr>
        <p:blipFill rotWithShape="1">
          <a:blip r:embed="rId3">
            <a:alphaModFix/>
          </a:blip>
          <a:srcRect b="0" l="0" r="0" t="0"/>
          <a:stretch/>
        </p:blipFill>
        <p:spPr>
          <a:xfrm>
            <a:off x="1911927" y="-201587"/>
            <a:ext cx="5468385" cy="7735120"/>
          </a:xfrm>
          <a:prstGeom prst="rect">
            <a:avLst/>
          </a:prstGeom>
          <a:noFill/>
          <a:ln>
            <a:noFill/>
          </a:ln>
        </p:spPr>
      </p:pic>
      <p:sp>
        <p:nvSpPr>
          <p:cNvPr id="349" name="Google Shape;349;p39"/>
          <p:cNvSpPr txBox="1"/>
          <p:nvPr/>
        </p:nvSpPr>
        <p:spPr>
          <a:xfrm>
            <a:off x="930342" y="607583"/>
            <a:ext cx="227350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BE" sz="4800">
                <a:solidFill>
                  <a:schemeClr val="dk1"/>
                </a:solidFill>
                <a:latin typeface="Calibri"/>
                <a:ea typeface="Calibri"/>
                <a:cs typeface="Calibri"/>
                <a:sym typeface="Calibri"/>
              </a:rPr>
              <a:t>Talent</a:t>
            </a:r>
            <a:endParaRPr sz="40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0"/>
          <p:cNvSpPr txBox="1"/>
          <p:nvPr/>
        </p:nvSpPr>
        <p:spPr>
          <a:xfrm>
            <a:off x="0" y="260648"/>
            <a:ext cx="9144000" cy="1152128"/>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4000"/>
              <a:buFont typeface="Calibri"/>
              <a:buNone/>
            </a:pPr>
            <a:r>
              <a:rPr lang="nl-BE" sz="4000">
                <a:solidFill>
                  <a:schemeClr val="lt1"/>
                </a:solidFill>
                <a:latin typeface="Calibri"/>
                <a:ea typeface="Calibri"/>
                <a:cs typeface="Calibri"/>
                <a:sym typeface="Calibri"/>
              </a:rPr>
              <a:t>Ja of nee?</a:t>
            </a:r>
            <a:endParaRPr/>
          </a:p>
        </p:txBody>
      </p:sp>
      <p:sp>
        <p:nvSpPr>
          <p:cNvPr id="356" name="Google Shape;356;p40"/>
          <p:cNvSpPr txBox="1"/>
          <p:nvPr/>
        </p:nvSpPr>
        <p:spPr>
          <a:xfrm>
            <a:off x="3455876" y="1607051"/>
            <a:ext cx="2232248" cy="2677656"/>
          </a:xfrm>
          <a:prstGeom prst="rect">
            <a:avLst/>
          </a:prstGeom>
          <a:noFill/>
          <a:ln cap="flat" cmpd="sng" w="76200">
            <a:solidFill>
              <a:srgbClr val="E1F2C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nl-BE" sz="2800">
                <a:solidFill>
                  <a:srgbClr val="000000"/>
                </a:solidFill>
                <a:latin typeface="Calibri"/>
                <a:ea typeface="Calibri"/>
                <a:cs typeface="Calibri"/>
                <a:sym typeface="Calibri"/>
              </a:rPr>
              <a:t>Stel ik tijdens de speeltijd soms iets voor dat we kunnen doen?</a:t>
            </a:r>
            <a:endParaRPr/>
          </a:p>
        </p:txBody>
      </p:sp>
      <p:sp>
        <p:nvSpPr>
          <p:cNvPr id="357" name="Google Shape;357;p40"/>
          <p:cNvSpPr txBox="1"/>
          <p:nvPr/>
        </p:nvSpPr>
        <p:spPr>
          <a:xfrm>
            <a:off x="6300191" y="2742264"/>
            <a:ext cx="2603851" cy="1384995"/>
          </a:xfrm>
          <a:prstGeom prst="rect">
            <a:avLst/>
          </a:prstGeom>
          <a:noFill/>
          <a:ln cap="flat" cmpd="sng" w="76200">
            <a:solidFill>
              <a:srgbClr val="E1F2C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nl-BE" sz="2800">
                <a:solidFill>
                  <a:srgbClr val="000000"/>
                </a:solidFill>
                <a:latin typeface="Calibri"/>
                <a:ea typeface="Calibri"/>
                <a:cs typeface="Calibri"/>
                <a:sym typeface="Calibri"/>
              </a:rPr>
              <a:t>Durf ik wel eens risico’s te nemen?</a:t>
            </a:r>
            <a:endParaRPr/>
          </a:p>
        </p:txBody>
      </p:sp>
      <p:sp>
        <p:nvSpPr>
          <p:cNvPr id="358" name="Google Shape;358;p40"/>
          <p:cNvSpPr txBox="1"/>
          <p:nvPr/>
        </p:nvSpPr>
        <p:spPr>
          <a:xfrm>
            <a:off x="350443" y="2899893"/>
            <a:ext cx="2603852" cy="1815882"/>
          </a:xfrm>
          <a:prstGeom prst="rect">
            <a:avLst/>
          </a:prstGeom>
          <a:noFill/>
          <a:ln cap="flat" cmpd="sng" w="76200">
            <a:solidFill>
              <a:srgbClr val="E1F2C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nl-BE" sz="2800">
                <a:solidFill>
                  <a:srgbClr val="000000"/>
                </a:solidFill>
                <a:latin typeface="Calibri"/>
                <a:ea typeface="Calibri"/>
                <a:cs typeface="Calibri"/>
                <a:sym typeface="Calibri"/>
              </a:rPr>
              <a:t>Neem ik beslissingen tijdens groepswerk?</a:t>
            </a:r>
            <a:endParaRPr/>
          </a:p>
        </p:txBody>
      </p:sp>
      <p:sp>
        <p:nvSpPr>
          <p:cNvPr id="359" name="Google Shape;359;p40"/>
          <p:cNvSpPr txBox="1"/>
          <p:nvPr/>
        </p:nvSpPr>
        <p:spPr>
          <a:xfrm>
            <a:off x="914874" y="4848314"/>
            <a:ext cx="504056" cy="369332"/>
          </a:xfrm>
          <a:prstGeom prst="rect">
            <a:avLst/>
          </a:prstGeom>
          <a:noFill/>
          <a:ln cap="flat" cmpd="sng" w="76200">
            <a:solidFill>
              <a:srgbClr val="AAD95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nl-BE" sz="1800">
                <a:solidFill>
                  <a:schemeClr val="dk1"/>
                </a:solidFill>
                <a:latin typeface="Century Gothic"/>
                <a:ea typeface="Century Gothic"/>
                <a:cs typeface="Century Gothic"/>
                <a:sym typeface="Century Gothic"/>
              </a:rPr>
              <a:t>JA</a:t>
            </a:r>
            <a:endParaRPr/>
          </a:p>
        </p:txBody>
      </p:sp>
      <p:sp>
        <p:nvSpPr>
          <p:cNvPr id="360" name="Google Shape;360;p40"/>
          <p:cNvSpPr txBox="1"/>
          <p:nvPr/>
        </p:nvSpPr>
        <p:spPr>
          <a:xfrm>
            <a:off x="1715457" y="4848314"/>
            <a:ext cx="621294" cy="369332"/>
          </a:xfrm>
          <a:prstGeom prst="rect">
            <a:avLst/>
          </a:prstGeom>
          <a:noFill/>
          <a:ln cap="flat" cmpd="sng" w="57150">
            <a:solidFill>
              <a:srgbClr val="C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nl-BE" sz="1800">
                <a:solidFill>
                  <a:schemeClr val="dk1"/>
                </a:solidFill>
                <a:latin typeface="Century Gothic"/>
                <a:ea typeface="Century Gothic"/>
                <a:cs typeface="Century Gothic"/>
                <a:sym typeface="Century Gothic"/>
              </a:rPr>
              <a:t>NEE</a:t>
            </a:r>
            <a:endParaRPr/>
          </a:p>
        </p:txBody>
      </p:sp>
      <p:sp>
        <p:nvSpPr>
          <p:cNvPr id="361" name="Google Shape;361;p40"/>
          <p:cNvSpPr txBox="1"/>
          <p:nvPr/>
        </p:nvSpPr>
        <p:spPr>
          <a:xfrm>
            <a:off x="6926986" y="4294316"/>
            <a:ext cx="504056" cy="369332"/>
          </a:xfrm>
          <a:prstGeom prst="rect">
            <a:avLst/>
          </a:prstGeom>
          <a:noFill/>
          <a:ln cap="flat" cmpd="sng" w="76200">
            <a:solidFill>
              <a:srgbClr val="AAD95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nl-BE" sz="1800">
                <a:solidFill>
                  <a:schemeClr val="dk1"/>
                </a:solidFill>
                <a:latin typeface="Century Gothic"/>
                <a:ea typeface="Century Gothic"/>
                <a:cs typeface="Century Gothic"/>
                <a:sym typeface="Century Gothic"/>
              </a:rPr>
              <a:t>JA</a:t>
            </a:r>
            <a:endParaRPr/>
          </a:p>
        </p:txBody>
      </p:sp>
      <p:sp>
        <p:nvSpPr>
          <p:cNvPr id="362" name="Google Shape;362;p40"/>
          <p:cNvSpPr txBox="1"/>
          <p:nvPr/>
        </p:nvSpPr>
        <p:spPr>
          <a:xfrm>
            <a:off x="3920930" y="4478982"/>
            <a:ext cx="504056" cy="369332"/>
          </a:xfrm>
          <a:prstGeom prst="rect">
            <a:avLst/>
          </a:prstGeom>
          <a:noFill/>
          <a:ln cap="flat" cmpd="sng" w="76200">
            <a:solidFill>
              <a:srgbClr val="AAD95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nl-BE" sz="1800">
                <a:solidFill>
                  <a:schemeClr val="dk1"/>
                </a:solidFill>
                <a:latin typeface="Century Gothic"/>
                <a:ea typeface="Century Gothic"/>
                <a:cs typeface="Century Gothic"/>
                <a:sym typeface="Century Gothic"/>
              </a:rPr>
              <a:t>JA</a:t>
            </a:r>
            <a:endParaRPr/>
          </a:p>
        </p:txBody>
      </p:sp>
      <p:sp>
        <p:nvSpPr>
          <p:cNvPr id="363" name="Google Shape;363;p40"/>
          <p:cNvSpPr txBox="1"/>
          <p:nvPr/>
        </p:nvSpPr>
        <p:spPr>
          <a:xfrm>
            <a:off x="7712269" y="4294316"/>
            <a:ext cx="621294" cy="369332"/>
          </a:xfrm>
          <a:prstGeom prst="rect">
            <a:avLst/>
          </a:prstGeom>
          <a:noFill/>
          <a:ln cap="flat" cmpd="sng" w="57150">
            <a:solidFill>
              <a:srgbClr val="C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nl-BE" sz="1800">
                <a:solidFill>
                  <a:schemeClr val="dk1"/>
                </a:solidFill>
                <a:latin typeface="Century Gothic"/>
                <a:ea typeface="Century Gothic"/>
                <a:cs typeface="Century Gothic"/>
                <a:sym typeface="Century Gothic"/>
              </a:rPr>
              <a:t>NEE</a:t>
            </a:r>
            <a:endParaRPr/>
          </a:p>
        </p:txBody>
      </p:sp>
      <p:sp>
        <p:nvSpPr>
          <p:cNvPr id="364" name="Google Shape;364;p40"/>
          <p:cNvSpPr txBox="1"/>
          <p:nvPr/>
        </p:nvSpPr>
        <p:spPr>
          <a:xfrm>
            <a:off x="4719016" y="4478982"/>
            <a:ext cx="621294" cy="369332"/>
          </a:xfrm>
          <a:prstGeom prst="rect">
            <a:avLst/>
          </a:prstGeom>
          <a:noFill/>
          <a:ln cap="flat" cmpd="sng" w="57150">
            <a:solidFill>
              <a:srgbClr val="C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nl-BE" sz="1800">
                <a:solidFill>
                  <a:schemeClr val="dk1"/>
                </a:solidFill>
                <a:latin typeface="Century Gothic"/>
                <a:ea typeface="Century Gothic"/>
                <a:cs typeface="Century Gothic"/>
                <a:sym typeface="Century Gothic"/>
              </a:rPr>
              <a:t>NEE</a:t>
            </a:r>
            <a:endParaRPr/>
          </a:p>
        </p:txBody>
      </p:sp>
      <p:sp>
        <p:nvSpPr>
          <p:cNvPr id="365" name="Google Shape;365;p40"/>
          <p:cNvSpPr txBox="1"/>
          <p:nvPr/>
        </p:nvSpPr>
        <p:spPr>
          <a:xfrm>
            <a:off x="3137348" y="5247398"/>
            <a:ext cx="3096343" cy="1384995"/>
          </a:xfrm>
          <a:prstGeom prst="rect">
            <a:avLst/>
          </a:prstGeom>
          <a:noFill/>
          <a:ln cap="flat" cmpd="sng" w="2857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nl-BE" sz="2800">
                <a:solidFill>
                  <a:schemeClr val="dk1"/>
                </a:solidFill>
                <a:latin typeface="Calibri"/>
                <a:ea typeface="Calibri"/>
                <a:cs typeface="Calibri"/>
                <a:sym typeface="Calibri"/>
              </a:rPr>
              <a:t>Heb je vooral JA geantwoord? </a:t>
            </a:r>
            <a:endParaRPr/>
          </a:p>
          <a:p>
            <a:pPr indent="0" lvl="0" marL="0" marR="0" rtl="0" algn="ctr">
              <a:spcBef>
                <a:spcPts val="0"/>
              </a:spcBef>
              <a:spcAft>
                <a:spcPts val="0"/>
              </a:spcAft>
              <a:buNone/>
            </a:pPr>
            <a:r>
              <a:rPr b="1" lang="nl-BE" sz="2800">
                <a:solidFill>
                  <a:schemeClr val="dk1"/>
                </a:solidFill>
                <a:latin typeface="Calibri"/>
                <a:ea typeface="Calibri"/>
                <a:cs typeface="Calibri"/>
                <a:sym typeface="Calibri"/>
              </a:rPr>
              <a:t>Dan kan je zeker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descr="Afbeeldingsresultaat voor het beroepenhuis" id="371" name="Google Shape;371;p41"/>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descr="Afbeeldingsresultaat voor het beroepenhuis" id="372" name="Google Shape;372;p41"/>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descr="Afbeeldingsresultaat voor het beroepenhuis" id="373" name="Google Shape;373;p41"/>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descr="Afbeeldingsresultaat voor het beroepenhuis" id="374" name="Google Shape;374;p41"/>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id="375" name="Google Shape;375;p41"/>
          <p:cNvSpPr txBox="1"/>
          <p:nvPr/>
        </p:nvSpPr>
        <p:spPr>
          <a:xfrm>
            <a:off x="930342" y="607583"/>
            <a:ext cx="227350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BE" sz="4800">
                <a:solidFill>
                  <a:schemeClr val="dk1"/>
                </a:solidFill>
                <a:latin typeface="Calibri"/>
                <a:ea typeface="Calibri"/>
                <a:cs typeface="Calibri"/>
                <a:sym typeface="Calibri"/>
              </a:rPr>
              <a:t>Talent</a:t>
            </a:r>
            <a:endParaRPr sz="4000">
              <a:solidFill>
                <a:schemeClr val="dk1"/>
              </a:solidFill>
              <a:latin typeface="Calibri"/>
              <a:ea typeface="Calibri"/>
              <a:cs typeface="Calibri"/>
              <a:sym typeface="Calibri"/>
            </a:endParaRPr>
          </a:p>
        </p:txBody>
      </p:sp>
      <p:pic>
        <p:nvPicPr>
          <p:cNvPr descr="Afbeelding met tekst, vectorafbeeldingen&#10;&#10;Automatisch gegenereerde beschrijving" id="376" name="Google Shape;376;p41"/>
          <p:cNvPicPr preferRelativeResize="0"/>
          <p:nvPr/>
        </p:nvPicPr>
        <p:blipFill rotWithShape="1">
          <a:blip r:embed="rId3">
            <a:alphaModFix/>
          </a:blip>
          <a:srcRect b="0" l="19212" r="19455" t="0"/>
          <a:stretch/>
        </p:blipFill>
        <p:spPr>
          <a:xfrm>
            <a:off x="2610191" y="312737"/>
            <a:ext cx="4422376" cy="721039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descr="Close-up van een vraagteken op een hardhouten vloer tegen een wand" id="106" name="Google Shape;106;p15"/>
          <p:cNvPicPr preferRelativeResize="0"/>
          <p:nvPr>
            <p:ph idx="1" type="body"/>
          </p:nvPr>
        </p:nvPicPr>
        <p:blipFill rotWithShape="1">
          <a:blip r:embed="rId3">
            <a:alphaModFix/>
          </a:blip>
          <a:srcRect b="-2" l="0" r="26050" t="0"/>
          <a:stretch/>
        </p:blipFill>
        <p:spPr>
          <a:xfrm>
            <a:off x="-468560" y="0"/>
            <a:ext cx="10297144" cy="6858000"/>
          </a:xfrm>
          <a:prstGeom prst="rect">
            <a:avLst/>
          </a:prstGeom>
          <a:noFill/>
          <a:ln>
            <a:noFill/>
          </a:ln>
        </p:spPr>
      </p:pic>
      <p:pic>
        <p:nvPicPr>
          <p:cNvPr id="107" name="Google Shape;107;p15"/>
          <p:cNvPicPr preferRelativeResize="0"/>
          <p:nvPr/>
        </p:nvPicPr>
        <p:blipFill rotWithShape="1">
          <a:blip r:embed="rId4">
            <a:alphaModFix/>
          </a:blip>
          <a:srcRect b="10085" l="0" r="0" t="9386"/>
          <a:stretch/>
        </p:blipFill>
        <p:spPr>
          <a:xfrm>
            <a:off x="4445833" y="897775"/>
            <a:ext cx="4725025" cy="3804961"/>
          </a:xfrm>
          <a:prstGeom prst="rect">
            <a:avLst/>
          </a:prstGeom>
          <a:noFill/>
          <a:ln cap="flat" cmpd="thickThin" w="57150">
            <a:solidFill>
              <a:srgbClr val="7F7F7F"/>
            </a:solidFill>
            <a:prstDash val="solid"/>
            <a:miter lim="800000"/>
            <a:headEnd len="sm" w="sm" type="none"/>
            <a:tailEnd len="sm" w="sm" type="none"/>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p42"/>
          <p:cNvPicPr preferRelativeResize="0"/>
          <p:nvPr>
            <p:ph idx="1" type="body"/>
          </p:nvPr>
        </p:nvPicPr>
        <p:blipFill rotWithShape="1">
          <a:blip r:embed="rId3">
            <a:alphaModFix/>
          </a:blip>
          <a:srcRect b="0" l="0" r="0" t="0"/>
          <a:stretch/>
        </p:blipFill>
        <p:spPr>
          <a:xfrm>
            <a:off x="739106" y="1354296"/>
            <a:ext cx="7665788" cy="5459080"/>
          </a:xfrm>
          <a:prstGeom prst="rect">
            <a:avLst/>
          </a:prstGeom>
          <a:noFill/>
          <a:ln>
            <a:noFill/>
          </a:ln>
        </p:spPr>
      </p:pic>
      <p:sp>
        <p:nvSpPr>
          <p:cNvPr id="383" name="Google Shape;383;p42"/>
          <p:cNvSpPr txBox="1"/>
          <p:nvPr/>
        </p:nvSpPr>
        <p:spPr>
          <a:xfrm>
            <a:off x="0" y="116632"/>
            <a:ext cx="9144000" cy="1152128"/>
          </a:xfrm>
          <a:prstGeom prst="rect">
            <a:avLst/>
          </a:prstGeom>
          <a:solidFill>
            <a:schemeClr val="accent6"/>
          </a:solid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lt1"/>
              </a:buClr>
              <a:buSzPts val="4000"/>
              <a:buFont typeface="Calibri"/>
              <a:buNone/>
            </a:pPr>
            <a:r>
              <a:rPr lang="nl-BE" sz="4000">
                <a:solidFill>
                  <a:schemeClr val="lt1"/>
                </a:solidFill>
                <a:latin typeface="Calibri"/>
                <a:ea typeface="Calibri"/>
                <a:cs typeface="Calibri"/>
                <a:sym typeface="Calibri"/>
              </a:rPr>
              <a:t>Herkenbaar?</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4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190500" lvl="0" marL="342900" rtl="0" algn="l">
              <a:spcBef>
                <a:spcPts val="0"/>
              </a:spcBef>
              <a:spcAft>
                <a:spcPts val="0"/>
              </a:spcAft>
              <a:buClr>
                <a:srgbClr val="7F7F7F"/>
              </a:buClr>
              <a:buSzPts val="2400"/>
              <a:buNone/>
            </a:pPr>
            <a:r>
              <a:t/>
            </a:r>
            <a:endParaRPr/>
          </a:p>
        </p:txBody>
      </p:sp>
      <p:pic>
        <p:nvPicPr>
          <p:cNvPr id="390" name="Google Shape;390;p43"/>
          <p:cNvPicPr preferRelativeResize="0"/>
          <p:nvPr/>
        </p:nvPicPr>
        <p:blipFill rotWithShape="1">
          <a:blip r:embed="rId3">
            <a:alphaModFix/>
          </a:blip>
          <a:srcRect b="0" l="0" r="0" t="0"/>
          <a:stretch/>
        </p:blipFill>
        <p:spPr>
          <a:xfrm>
            <a:off x="1979712" y="0"/>
            <a:ext cx="5478538" cy="7749480"/>
          </a:xfrm>
          <a:prstGeom prst="rect">
            <a:avLst/>
          </a:prstGeom>
          <a:noFill/>
          <a:ln>
            <a:noFill/>
          </a:ln>
        </p:spPr>
      </p:pic>
      <p:sp>
        <p:nvSpPr>
          <p:cNvPr id="391" name="Google Shape;391;p43"/>
          <p:cNvSpPr txBox="1"/>
          <p:nvPr/>
        </p:nvSpPr>
        <p:spPr>
          <a:xfrm>
            <a:off x="930342" y="607583"/>
            <a:ext cx="227350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BE" sz="4800">
                <a:solidFill>
                  <a:schemeClr val="dk1"/>
                </a:solidFill>
                <a:latin typeface="Calibri"/>
                <a:ea typeface="Calibri"/>
                <a:cs typeface="Calibri"/>
                <a:sym typeface="Calibri"/>
              </a:rPr>
              <a:t>Talent</a:t>
            </a:r>
            <a:endParaRPr sz="40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44"/>
          <p:cNvSpPr txBox="1"/>
          <p:nvPr/>
        </p:nvSpPr>
        <p:spPr>
          <a:xfrm>
            <a:off x="0" y="260648"/>
            <a:ext cx="9252520" cy="936104"/>
          </a:xfrm>
          <a:prstGeom prst="rect">
            <a:avLst/>
          </a:prstGeom>
          <a:solidFill>
            <a:schemeClr val="accent6"/>
          </a:solid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lt1"/>
              </a:buClr>
              <a:buSzPts val="4000"/>
              <a:buFont typeface="Calibri"/>
              <a:buNone/>
            </a:pPr>
            <a:r>
              <a:rPr lang="nl-BE" sz="4000">
                <a:solidFill>
                  <a:schemeClr val="lt1"/>
                </a:solidFill>
                <a:latin typeface="Calibri"/>
                <a:ea typeface="Calibri"/>
                <a:cs typeface="Calibri"/>
                <a:sym typeface="Calibri"/>
              </a:rPr>
              <a:t>Cirkelen maar …</a:t>
            </a:r>
            <a:endParaRPr/>
          </a:p>
        </p:txBody>
      </p:sp>
      <p:sp>
        <p:nvSpPr>
          <p:cNvPr id="398" name="Google Shape;398;p44"/>
          <p:cNvSpPr txBox="1"/>
          <p:nvPr>
            <p:ph idx="1" type="body"/>
          </p:nvPr>
        </p:nvSpPr>
        <p:spPr>
          <a:xfrm>
            <a:off x="419100" y="1412776"/>
            <a:ext cx="8724899" cy="4032448"/>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chemeClr val="dk1"/>
              </a:buClr>
              <a:buSzPts val="3600"/>
              <a:buNone/>
            </a:pPr>
            <a:r>
              <a:rPr lang="nl-BE" sz="3600">
                <a:solidFill>
                  <a:schemeClr val="dk1"/>
                </a:solidFill>
                <a:latin typeface="Calibri"/>
                <a:ea typeface="Calibri"/>
                <a:cs typeface="Calibri"/>
                <a:sym typeface="Calibri"/>
              </a:rPr>
              <a:t>Ga in een cirkel staan, buik-aan-rug. </a:t>
            </a:r>
            <a:endParaRPr/>
          </a:p>
          <a:p>
            <a:pPr indent="0" lvl="0" marL="0" rtl="0" algn="ctr">
              <a:spcBef>
                <a:spcPts val="720"/>
              </a:spcBef>
              <a:spcAft>
                <a:spcPts val="0"/>
              </a:spcAft>
              <a:buClr>
                <a:schemeClr val="dk1"/>
              </a:buClr>
              <a:buSzPts val="3600"/>
              <a:buNone/>
            </a:pPr>
            <a:r>
              <a:rPr lang="nl-BE" sz="3600">
                <a:solidFill>
                  <a:schemeClr val="dk1"/>
                </a:solidFill>
                <a:latin typeface="Calibri"/>
                <a:ea typeface="Calibri"/>
                <a:cs typeface="Calibri"/>
                <a:sym typeface="Calibri"/>
              </a:rPr>
              <a:t>Sta dicht bij elkaar.</a:t>
            </a:r>
            <a:endParaRPr/>
          </a:p>
          <a:p>
            <a:pPr indent="0" lvl="0" marL="0" rtl="0" algn="ctr">
              <a:spcBef>
                <a:spcPts val="720"/>
              </a:spcBef>
              <a:spcAft>
                <a:spcPts val="0"/>
              </a:spcAft>
              <a:buClr>
                <a:schemeClr val="dk1"/>
              </a:buClr>
              <a:buSzPts val="3600"/>
              <a:buNone/>
            </a:pPr>
            <a:r>
              <a:rPr lang="nl-BE" sz="3600">
                <a:solidFill>
                  <a:schemeClr val="dk1"/>
                </a:solidFill>
                <a:latin typeface="Calibri"/>
                <a:ea typeface="Calibri"/>
                <a:cs typeface="Calibri"/>
                <a:sym typeface="Calibri"/>
              </a:rPr>
              <a:t>Zak samen door de knieën. </a:t>
            </a:r>
            <a:endParaRPr/>
          </a:p>
          <a:p>
            <a:pPr indent="0" lvl="0" marL="0" rtl="0" algn="ctr">
              <a:spcBef>
                <a:spcPts val="720"/>
              </a:spcBef>
              <a:spcAft>
                <a:spcPts val="0"/>
              </a:spcAft>
              <a:buClr>
                <a:schemeClr val="dk1"/>
              </a:buClr>
              <a:buSzPts val="3600"/>
              <a:buNone/>
            </a:pPr>
            <a:r>
              <a:rPr lang="nl-BE" sz="3600">
                <a:solidFill>
                  <a:schemeClr val="dk1"/>
                </a:solidFill>
                <a:latin typeface="Calibri"/>
                <a:ea typeface="Calibri"/>
                <a:cs typeface="Calibri"/>
                <a:sym typeface="Calibri"/>
              </a:rPr>
              <a:t>Kan je blijven staan?</a:t>
            </a:r>
            <a:endParaRPr/>
          </a:p>
          <a:p>
            <a:pPr indent="0" lvl="0" marL="0" rtl="0" algn="l">
              <a:spcBef>
                <a:spcPts val="480"/>
              </a:spcBef>
              <a:spcAft>
                <a:spcPts val="0"/>
              </a:spcAft>
              <a:buClr>
                <a:srgbClr val="7F7F7F"/>
              </a:buClr>
              <a:buSzPts val="2400"/>
              <a:buNone/>
            </a:pPr>
            <a:r>
              <a:t/>
            </a:r>
            <a:endParaRPr/>
          </a:p>
        </p:txBody>
      </p:sp>
      <p:pic>
        <p:nvPicPr>
          <p:cNvPr descr="Groep skydivers bij zonsondergang" id="399" name="Google Shape;399;p44"/>
          <p:cNvPicPr preferRelativeResize="0"/>
          <p:nvPr/>
        </p:nvPicPr>
        <p:blipFill rotWithShape="1">
          <a:blip r:embed="rId3">
            <a:alphaModFix/>
          </a:blip>
          <a:srcRect b="19492" l="0" r="0" t="0"/>
          <a:stretch/>
        </p:blipFill>
        <p:spPr>
          <a:xfrm>
            <a:off x="2516653" y="4403753"/>
            <a:ext cx="4110694" cy="208294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4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190500" lvl="0" marL="342900" rtl="0" algn="l">
              <a:spcBef>
                <a:spcPts val="0"/>
              </a:spcBef>
              <a:spcAft>
                <a:spcPts val="0"/>
              </a:spcAft>
              <a:buClr>
                <a:srgbClr val="7F7F7F"/>
              </a:buClr>
              <a:buSzPts val="2400"/>
              <a:buNone/>
            </a:pPr>
            <a:r>
              <a:t/>
            </a:r>
            <a:endParaRPr/>
          </a:p>
        </p:txBody>
      </p:sp>
      <p:pic>
        <p:nvPicPr>
          <p:cNvPr id="406" name="Google Shape;406;p45"/>
          <p:cNvPicPr preferRelativeResize="0"/>
          <p:nvPr/>
        </p:nvPicPr>
        <p:blipFill rotWithShape="1">
          <a:blip r:embed="rId3">
            <a:alphaModFix/>
          </a:blip>
          <a:srcRect b="0" l="0" r="0" t="0"/>
          <a:stretch/>
        </p:blipFill>
        <p:spPr>
          <a:xfrm>
            <a:off x="1978434" y="-131531"/>
            <a:ext cx="5401776" cy="7595597"/>
          </a:xfrm>
          <a:prstGeom prst="rect">
            <a:avLst/>
          </a:prstGeom>
          <a:noFill/>
          <a:ln>
            <a:noFill/>
          </a:ln>
        </p:spPr>
      </p:pic>
      <p:sp>
        <p:nvSpPr>
          <p:cNvPr id="407" name="Google Shape;407;p45"/>
          <p:cNvSpPr txBox="1"/>
          <p:nvPr/>
        </p:nvSpPr>
        <p:spPr>
          <a:xfrm>
            <a:off x="930342" y="607583"/>
            <a:ext cx="227350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BE" sz="4800">
                <a:solidFill>
                  <a:schemeClr val="dk1"/>
                </a:solidFill>
                <a:latin typeface="Calibri"/>
                <a:ea typeface="Calibri"/>
                <a:cs typeface="Calibri"/>
                <a:sym typeface="Calibri"/>
              </a:rPr>
              <a:t>Talent</a:t>
            </a:r>
            <a:endParaRPr sz="40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46"/>
          <p:cNvSpPr txBox="1"/>
          <p:nvPr/>
        </p:nvSpPr>
        <p:spPr>
          <a:xfrm>
            <a:off x="0" y="177520"/>
            <a:ext cx="9144000" cy="1352021"/>
          </a:xfrm>
          <a:prstGeom prst="rect">
            <a:avLst/>
          </a:prstGeom>
          <a:solidFill>
            <a:schemeClr val="accent6"/>
          </a:solid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lt1"/>
              </a:buClr>
              <a:buSzPts val="4000"/>
              <a:buFont typeface="Calibri"/>
              <a:buNone/>
            </a:pPr>
            <a:r>
              <a:rPr lang="nl-BE" sz="4000">
                <a:solidFill>
                  <a:schemeClr val="lt1"/>
                </a:solidFill>
                <a:latin typeface="Calibri"/>
                <a:ea typeface="Calibri"/>
                <a:cs typeface="Calibri"/>
                <a:sym typeface="Calibri"/>
              </a:rPr>
              <a:t>Beantwoord de vragen.</a:t>
            </a:r>
            <a:br>
              <a:rPr lang="nl-BE" sz="4000">
                <a:solidFill>
                  <a:schemeClr val="lt1"/>
                </a:solidFill>
                <a:latin typeface="Calibri"/>
                <a:ea typeface="Calibri"/>
                <a:cs typeface="Calibri"/>
                <a:sym typeface="Calibri"/>
              </a:rPr>
            </a:br>
            <a:r>
              <a:rPr lang="nl-BE" sz="4000">
                <a:solidFill>
                  <a:schemeClr val="lt1"/>
                </a:solidFill>
                <a:latin typeface="Calibri"/>
                <a:ea typeface="Calibri"/>
                <a:cs typeface="Calibri"/>
                <a:sym typeface="Calibri"/>
              </a:rPr>
              <a:t>Hebben jullie het talent?</a:t>
            </a:r>
            <a:endParaRPr/>
          </a:p>
        </p:txBody>
      </p:sp>
      <p:pic>
        <p:nvPicPr>
          <p:cNvPr id="414" name="Google Shape;414;p46"/>
          <p:cNvPicPr preferRelativeResize="0"/>
          <p:nvPr/>
        </p:nvPicPr>
        <p:blipFill rotWithShape="1">
          <a:blip r:embed="rId3">
            <a:alphaModFix/>
          </a:blip>
          <a:srcRect b="0" l="0" r="0" t="0"/>
          <a:stretch/>
        </p:blipFill>
        <p:spPr>
          <a:xfrm>
            <a:off x="3500438" y="2759453"/>
            <a:ext cx="2143125" cy="2143125"/>
          </a:xfrm>
          <a:prstGeom prst="rect">
            <a:avLst/>
          </a:prstGeom>
          <a:noFill/>
          <a:ln>
            <a:noFill/>
          </a:ln>
        </p:spPr>
      </p:pic>
      <p:sp>
        <p:nvSpPr>
          <p:cNvPr id="415" name="Google Shape;415;p46"/>
          <p:cNvSpPr txBox="1"/>
          <p:nvPr/>
        </p:nvSpPr>
        <p:spPr>
          <a:xfrm>
            <a:off x="3350813" y="1903588"/>
            <a:ext cx="2489443"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nl-BE" sz="2400">
                <a:solidFill>
                  <a:schemeClr val="dk1"/>
                </a:solidFill>
                <a:latin typeface="Calibri"/>
                <a:ea typeface="Calibri"/>
                <a:cs typeface="Calibri"/>
                <a:sym typeface="Calibri"/>
              </a:rPr>
              <a:t>Wie kookte al eens zelf?</a:t>
            </a:r>
            <a:endParaRPr sz="2400">
              <a:solidFill>
                <a:schemeClr val="dk1"/>
              </a:solidFill>
              <a:latin typeface="Calibri"/>
              <a:ea typeface="Calibri"/>
              <a:cs typeface="Calibri"/>
              <a:sym typeface="Calibri"/>
            </a:endParaRPr>
          </a:p>
        </p:txBody>
      </p:sp>
      <p:pic>
        <p:nvPicPr>
          <p:cNvPr id="416" name="Google Shape;416;p46"/>
          <p:cNvPicPr preferRelativeResize="0"/>
          <p:nvPr/>
        </p:nvPicPr>
        <p:blipFill rotWithShape="1">
          <a:blip r:embed="rId4">
            <a:alphaModFix/>
          </a:blip>
          <a:srcRect b="0" l="0" r="0" t="0"/>
          <a:stretch/>
        </p:blipFill>
        <p:spPr>
          <a:xfrm>
            <a:off x="762000" y="3758709"/>
            <a:ext cx="2438400" cy="1876425"/>
          </a:xfrm>
          <a:prstGeom prst="rect">
            <a:avLst/>
          </a:prstGeom>
          <a:noFill/>
          <a:ln>
            <a:noFill/>
          </a:ln>
        </p:spPr>
      </p:pic>
      <p:sp>
        <p:nvSpPr>
          <p:cNvPr id="417" name="Google Shape;417;p46"/>
          <p:cNvSpPr txBox="1"/>
          <p:nvPr/>
        </p:nvSpPr>
        <p:spPr>
          <a:xfrm>
            <a:off x="6016499" y="2849169"/>
            <a:ext cx="2594657"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nl-BE" sz="2400">
                <a:solidFill>
                  <a:schemeClr val="dk1"/>
                </a:solidFill>
                <a:latin typeface="Calibri"/>
                <a:ea typeface="Calibri"/>
                <a:cs typeface="Calibri"/>
                <a:sym typeface="Calibri"/>
              </a:rPr>
              <a:t>Wie kocht al eens zelf iets?</a:t>
            </a:r>
            <a:endParaRPr sz="2400">
              <a:solidFill>
                <a:schemeClr val="dk1"/>
              </a:solidFill>
              <a:latin typeface="Calibri"/>
              <a:ea typeface="Calibri"/>
              <a:cs typeface="Calibri"/>
              <a:sym typeface="Calibri"/>
            </a:endParaRPr>
          </a:p>
        </p:txBody>
      </p:sp>
      <p:sp>
        <p:nvSpPr>
          <p:cNvPr id="418" name="Google Shape;418;p46"/>
          <p:cNvSpPr txBox="1"/>
          <p:nvPr/>
        </p:nvSpPr>
        <p:spPr>
          <a:xfrm>
            <a:off x="522065" y="2915669"/>
            <a:ext cx="287862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nl-BE" sz="2400">
                <a:solidFill>
                  <a:schemeClr val="dk1"/>
                </a:solidFill>
                <a:latin typeface="Calibri"/>
                <a:ea typeface="Calibri"/>
                <a:cs typeface="Calibri"/>
                <a:sym typeface="Calibri"/>
              </a:rPr>
              <a:t>Wie nam al alleen </a:t>
            </a:r>
            <a:endParaRPr/>
          </a:p>
          <a:p>
            <a:pPr indent="0" lvl="0" marL="0" marR="0" rtl="0" algn="ctr">
              <a:spcBef>
                <a:spcPts val="0"/>
              </a:spcBef>
              <a:spcAft>
                <a:spcPts val="0"/>
              </a:spcAft>
              <a:buNone/>
            </a:pPr>
            <a:r>
              <a:rPr lang="nl-BE" sz="2400">
                <a:solidFill>
                  <a:schemeClr val="dk1"/>
                </a:solidFill>
                <a:latin typeface="Calibri"/>
                <a:ea typeface="Calibri"/>
                <a:cs typeface="Calibri"/>
                <a:sym typeface="Calibri"/>
              </a:rPr>
              <a:t>de trein of bus?</a:t>
            </a:r>
            <a:endParaRPr sz="2400">
              <a:solidFill>
                <a:schemeClr val="dk1"/>
              </a:solidFill>
              <a:latin typeface="Calibri"/>
              <a:ea typeface="Calibri"/>
              <a:cs typeface="Calibri"/>
              <a:sym typeface="Calibri"/>
            </a:endParaRPr>
          </a:p>
        </p:txBody>
      </p:sp>
      <p:pic>
        <p:nvPicPr>
          <p:cNvPr id="419" name="Google Shape;419;p46"/>
          <p:cNvPicPr preferRelativeResize="0"/>
          <p:nvPr/>
        </p:nvPicPr>
        <p:blipFill rotWithShape="1">
          <a:blip r:embed="rId5">
            <a:alphaModFix/>
          </a:blip>
          <a:srcRect b="0" l="14210" r="10991" t="0"/>
          <a:stretch/>
        </p:blipFill>
        <p:spPr>
          <a:xfrm>
            <a:off x="6034081" y="3686175"/>
            <a:ext cx="2594657" cy="195125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descr="Afbeeldingsresultaat voor het beroepenhuis" id="425" name="Google Shape;425;p47"/>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descr="Afbeeldingsresultaat voor het beroepenhuis" id="426" name="Google Shape;426;p47"/>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descr="Afbeeldingsresultaat voor het beroepenhuis" id="427" name="Google Shape;427;p47"/>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descr="Afbeeldingsresultaat voor het beroepenhuis" id="428" name="Google Shape;428;p47"/>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id="429" name="Google Shape;429;p47"/>
          <p:cNvSpPr txBox="1"/>
          <p:nvPr>
            <p:ph idx="1" type="subTitle"/>
          </p:nvPr>
        </p:nvSpPr>
        <p:spPr>
          <a:xfrm>
            <a:off x="1371600" y="4953000"/>
            <a:ext cx="6400800" cy="12192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888888"/>
              </a:buClr>
              <a:buSzPts val="2400"/>
              <a:buNone/>
            </a:pPr>
            <a:r>
              <a:t/>
            </a:r>
            <a:endParaRPr/>
          </a:p>
        </p:txBody>
      </p:sp>
      <p:pic>
        <p:nvPicPr>
          <p:cNvPr id="430" name="Google Shape;430;p47"/>
          <p:cNvPicPr preferRelativeResize="0"/>
          <p:nvPr/>
        </p:nvPicPr>
        <p:blipFill rotWithShape="1">
          <a:blip r:embed="rId3">
            <a:alphaModFix/>
          </a:blip>
          <a:srcRect b="0" l="0" r="0" t="0"/>
          <a:stretch/>
        </p:blipFill>
        <p:spPr>
          <a:xfrm>
            <a:off x="1865445" y="-127838"/>
            <a:ext cx="5413109" cy="7656934"/>
          </a:xfrm>
          <a:prstGeom prst="rect">
            <a:avLst/>
          </a:prstGeom>
          <a:noFill/>
          <a:ln>
            <a:noFill/>
          </a:ln>
        </p:spPr>
      </p:pic>
      <p:sp>
        <p:nvSpPr>
          <p:cNvPr id="431" name="Google Shape;431;p47"/>
          <p:cNvSpPr txBox="1"/>
          <p:nvPr/>
        </p:nvSpPr>
        <p:spPr>
          <a:xfrm>
            <a:off x="930342" y="607583"/>
            <a:ext cx="227350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BE" sz="4800">
                <a:solidFill>
                  <a:schemeClr val="dk1"/>
                </a:solidFill>
                <a:latin typeface="Calibri"/>
                <a:ea typeface="Calibri"/>
                <a:cs typeface="Calibri"/>
                <a:sym typeface="Calibri"/>
              </a:rPr>
              <a:t>Talent</a:t>
            </a:r>
            <a:endParaRPr sz="40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48"/>
          <p:cNvSpPr txBox="1"/>
          <p:nvPr/>
        </p:nvSpPr>
        <p:spPr>
          <a:xfrm>
            <a:off x="0" y="260648"/>
            <a:ext cx="9144000" cy="782700"/>
          </a:xfrm>
          <a:prstGeom prst="rect">
            <a:avLst/>
          </a:prstGeom>
          <a:solidFill>
            <a:schemeClr val="accent6"/>
          </a:solid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lt1"/>
              </a:buClr>
              <a:buSzPts val="4000"/>
              <a:buFont typeface="Calibri"/>
              <a:buNone/>
            </a:pPr>
            <a:r>
              <a:rPr lang="nl-BE" sz="4000">
                <a:solidFill>
                  <a:schemeClr val="lt1"/>
                </a:solidFill>
                <a:latin typeface="Calibri"/>
                <a:ea typeface="Calibri"/>
                <a:cs typeface="Calibri"/>
                <a:sym typeface="Calibri"/>
              </a:rPr>
              <a:t>Hoe werken deze mensen?</a:t>
            </a:r>
            <a:endParaRPr/>
          </a:p>
        </p:txBody>
      </p:sp>
      <p:pic>
        <p:nvPicPr>
          <p:cNvPr id="438" name="Google Shape;438;p48"/>
          <p:cNvPicPr preferRelativeResize="0"/>
          <p:nvPr>
            <p:ph idx="1" type="body"/>
          </p:nvPr>
        </p:nvPicPr>
        <p:blipFill rotWithShape="1">
          <a:blip r:embed="rId3">
            <a:alphaModFix/>
          </a:blip>
          <a:srcRect b="0" l="0" r="0" t="0"/>
          <a:stretch/>
        </p:blipFill>
        <p:spPr>
          <a:xfrm>
            <a:off x="299256" y="1198071"/>
            <a:ext cx="3707804" cy="2481139"/>
          </a:xfrm>
          <a:prstGeom prst="rect">
            <a:avLst/>
          </a:prstGeom>
          <a:noFill/>
          <a:ln cap="flat" cmpd="sng" w="9525">
            <a:solidFill>
              <a:schemeClr val="dk1"/>
            </a:solidFill>
            <a:prstDash val="solid"/>
            <a:miter lim="800000"/>
            <a:headEnd len="sm" w="sm" type="none"/>
            <a:tailEnd len="sm" w="sm" type="none"/>
          </a:ln>
        </p:spPr>
      </p:pic>
      <p:pic>
        <p:nvPicPr>
          <p:cNvPr id="439" name="Google Shape;439;p48"/>
          <p:cNvPicPr preferRelativeResize="0"/>
          <p:nvPr/>
        </p:nvPicPr>
        <p:blipFill rotWithShape="1">
          <a:blip r:embed="rId4">
            <a:alphaModFix/>
          </a:blip>
          <a:srcRect b="0" l="0" r="0" t="0"/>
          <a:stretch/>
        </p:blipFill>
        <p:spPr>
          <a:xfrm>
            <a:off x="4333279" y="1211561"/>
            <a:ext cx="4568345" cy="2172066"/>
          </a:xfrm>
          <a:prstGeom prst="rect">
            <a:avLst/>
          </a:prstGeom>
          <a:noFill/>
          <a:ln cap="flat" cmpd="sng" w="9525">
            <a:solidFill>
              <a:schemeClr val="dk1"/>
            </a:solidFill>
            <a:prstDash val="solid"/>
            <a:miter lim="800000"/>
            <a:headEnd len="sm" w="sm" type="none"/>
            <a:tailEnd len="sm" w="sm" type="none"/>
          </a:ln>
        </p:spPr>
      </p:pic>
      <p:pic>
        <p:nvPicPr>
          <p:cNvPr id="440" name="Google Shape;440;p48"/>
          <p:cNvPicPr preferRelativeResize="0"/>
          <p:nvPr/>
        </p:nvPicPr>
        <p:blipFill rotWithShape="1">
          <a:blip r:embed="rId5">
            <a:alphaModFix/>
          </a:blip>
          <a:srcRect b="0" l="1" r="239" t="0"/>
          <a:stretch/>
        </p:blipFill>
        <p:spPr>
          <a:xfrm>
            <a:off x="4680050" y="3973484"/>
            <a:ext cx="4214569" cy="2725647"/>
          </a:xfrm>
          <a:prstGeom prst="rect">
            <a:avLst/>
          </a:prstGeom>
          <a:noFill/>
          <a:ln cap="flat" cmpd="sng" w="9525">
            <a:solidFill>
              <a:schemeClr val="dk1"/>
            </a:solidFill>
            <a:prstDash val="solid"/>
            <a:miter lim="800000"/>
            <a:headEnd len="sm" w="sm" type="none"/>
            <a:tailEnd len="sm" w="sm" type="none"/>
          </a:ln>
        </p:spPr>
      </p:pic>
      <p:pic>
        <p:nvPicPr>
          <p:cNvPr id="441" name="Google Shape;441;p48"/>
          <p:cNvPicPr preferRelativeResize="0"/>
          <p:nvPr/>
        </p:nvPicPr>
        <p:blipFill rotWithShape="1">
          <a:blip r:embed="rId6">
            <a:alphaModFix/>
          </a:blip>
          <a:srcRect b="0" l="-1" r="7034" t="0"/>
          <a:stretch/>
        </p:blipFill>
        <p:spPr>
          <a:xfrm>
            <a:off x="293412" y="3832206"/>
            <a:ext cx="4006617" cy="2888586"/>
          </a:xfrm>
          <a:prstGeom prst="rect">
            <a:avLst/>
          </a:prstGeom>
          <a:noFill/>
          <a:ln cap="flat" cmpd="sng" w="9525">
            <a:solidFill>
              <a:schemeClr val="dk1"/>
            </a:solidFill>
            <a:prstDash val="solid"/>
            <a:miter lim="800000"/>
            <a:headEnd len="sm" w="sm" type="none"/>
            <a:tailEnd len="sm" w="sm" type="none"/>
          </a:ln>
        </p:spPr>
      </p:pic>
      <p:pic>
        <p:nvPicPr>
          <p:cNvPr id="442" name="Google Shape;442;p48"/>
          <p:cNvPicPr preferRelativeResize="0"/>
          <p:nvPr/>
        </p:nvPicPr>
        <p:blipFill rotWithShape="1">
          <a:blip r:embed="rId7">
            <a:alphaModFix/>
          </a:blip>
          <a:srcRect b="0" l="0" r="0" t="0"/>
          <a:stretch/>
        </p:blipFill>
        <p:spPr>
          <a:xfrm>
            <a:off x="3395443" y="2812945"/>
            <a:ext cx="2585864" cy="1732529"/>
          </a:xfrm>
          <a:prstGeom prst="rect">
            <a:avLst/>
          </a:prstGeom>
          <a:noFill/>
          <a:ln cap="flat" cmpd="sng" w="28575">
            <a:solidFill>
              <a:schemeClr val="dk1"/>
            </a:solidFill>
            <a:prstDash val="solid"/>
            <a:round/>
            <a:headEnd len="sm" w="sm" type="none"/>
            <a:tailEnd len="sm" w="sm" type="none"/>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descr="Afbeeldingsresultaat voor het beroepenhuis" id="448" name="Google Shape;448;p49"/>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descr="Afbeeldingsresultaat voor het beroepenhuis" id="449" name="Google Shape;449;p49"/>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descr="Afbeeldingsresultaat voor het beroepenhuis" id="450" name="Google Shape;450;p49"/>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descr="Afbeeldingsresultaat voor het beroepenhuis" id="451" name="Google Shape;451;p49"/>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id="452" name="Google Shape;452;p49"/>
          <p:cNvSpPr txBox="1"/>
          <p:nvPr>
            <p:ph idx="1" type="subTitle"/>
          </p:nvPr>
        </p:nvSpPr>
        <p:spPr>
          <a:xfrm>
            <a:off x="1371600" y="4953000"/>
            <a:ext cx="6400800" cy="12192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888888"/>
              </a:buClr>
              <a:buSzPts val="2400"/>
              <a:buNone/>
            </a:pPr>
            <a:r>
              <a:t/>
            </a:r>
            <a:endParaRPr/>
          </a:p>
        </p:txBody>
      </p:sp>
      <p:pic>
        <p:nvPicPr>
          <p:cNvPr id="453" name="Google Shape;453;p49"/>
          <p:cNvPicPr preferRelativeResize="0"/>
          <p:nvPr/>
        </p:nvPicPr>
        <p:blipFill rotWithShape="1">
          <a:blip r:embed="rId3">
            <a:alphaModFix/>
          </a:blip>
          <a:srcRect b="0" l="0" r="0" t="0"/>
          <a:stretch/>
        </p:blipFill>
        <p:spPr>
          <a:xfrm>
            <a:off x="1807954" y="-309414"/>
            <a:ext cx="5864696" cy="8295707"/>
          </a:xfrm>
          <a:prstGeom prst="rect">
            <a:avLst/>
          </a:prstGeom>
          <a:noFill/>
          <a:ln>
            <a:noFill/>
          </a:ln>
        </p:spPr>
      </p:pic>
      <p:sp>
        <p:nvSpPr>
          <p:cNvPr id="454" name="Google Shape;454;p49"/>
          <p:cNvSpPr txBox="1"/>
          <p:nvPr/>
        </p:nvSpPr>
        <p:spPr>
          <a:xfrm>
            <a:off x="930342" y="607583"/>
            <a:ext cx="227350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BE" sz="4800">
                <a:solidFill>
                  <a:schemeClr val="dk1"/>
                </a:solidFill>
                <a:latin typeface="Calibri"/>
                <a:ea typeface="Calibri"/>
                <a:cs typeface="Calibri"/>
                <a:sym typeface="Calibri"/>
              </a:rPr>
              <a:t>Talent</a:t>
            </a:r>
            <a:endParaRPr sz="40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50"/>
          <p:cNvSpPr txBox="1"/>
          <p:nvPr>
            <p:ph idx="1" type="body"/>
          </p:nvPr>
        </p:nvSpPr>
        <p:spPr>
          <a:xfrm>
            <a:off x="179512" y="4150023"/>
            <a:ext cx="8647345" cy="2429345"/>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spcBef>
                <a:spcPts val="0"/>
              </a:spcBef>
              <a:spcAft>
                <a:spcPts val="0"/>
              </a:spcAft>
              <a:buClr>
                <a:schemeClr val="dk1"/>
              </a:buClr>
              <a:buSzPct val="100000"/>
              <a:buNone/>
            </a:pPr>
            <a:r>
              <a:rPr lang="nl-BE" sz="2600">
                <a:solidFill>
                  <a:schemeClr val="dk1"/>
                </a:solidFill>
                <a:latin typeface="Calibri"/>
                <a:ea typeface="Calibri"/>
                <a:cs typeface="Calibri"/>
                <a:sym typeface="Calibri"/>
              </a:rPr>
              <a:t>Wiel X draait in wijzerzin aan 1 toer per minuut. Hoe draait wiel Y?</a:t>
            </a:r>
            <a:endParaRPr/>
          </a:p>
          <a:p>
            <a:pPr indent="0" lvl="0" marL="0" rtl="0" algn="l">
              <a:spcBef>
                <a:spcPts val="351"/>
              </a:spcBef>
              <a:spcAft>
                <a:spcPts val="0"/>
              </a:spcAft>
              <a:buClr>
                <a:schemeClr val="dk1"/>
              </a:buClr>
              <a:buSzPct val="100000"/>
              <a:buNone/>
            </a:pPr>
            <a:r>
              <a:rPr lang="nl-BE" sz="1900">
                <a:solidFill>
                  <a:schemeClr val="dk1"/>
                </a:solidFill>
                <a:latin typeface="Calibri"/>
                <a:ea typeface="Calibri"/>
                <a:cs typeface="Calibri"/>
                <a:sym typeface="Calibri"/>
              </a:rPr>
              <a:t> </a:t>
            </a:r>
            <a:endParaRPr/>
          </a:p>
          <a:p>
            <a:pPr indent="0" lvl="0" marL="0" rtl="0" algn="l">
              <a:spcBef>
                <a:spcPts val="481"/>
              </a:spcBef>
              <a:spcAft>
                <a:spcPts val="0"/>
              </a:spcAft>
              <a:buClr>
                <a:schemeClr val="dk1"/>
              </a:buClr>
              <a:buSzPct val="100000"/>
              <a:buNone/>
            </a:pPr>
            <a:r>
              <a:rPr lang="nl-BE" sz="2600">
                <a:solidFill>
                  <a:schemeClr val="dk1"/>
                </a:solidFill>
                <a:latin typeface="Calibri"/>
                <a:ea typeface="Calibri"/>
                <a:cs typeface="Calibri"/>
                <a:sym typeface="Calibri"/>
              </a:rPr>
              <a:t>A) In wijzerzin en trager dan X</a:t>
            </a:r>
            <a:endParaRPr/>
          </a:p>
          <a:p>
            <a:pPr indent="0" lvl="0" marL="0" rtl="0" algn="l">
              <a:spcBef>
                <a:spcPts val="481"/>
              </a:spcBef>
              <a:spcAft>
                <a:spcPts val="0"/>
              </a:spcAft>
              <a:buClr>
                <a:schemeClr val="dk1"/>
              </a:buClr>
              <a:buSzPct val="100000"/>
              <a:buNone/>
            </a:pPr>
            <a:r>
              <a:rPr lang="nl-BE" sz="2600">
                <a:solidFill>
                  <a:schemeClr val="dk1"/>
                </a:solidFill>
                <a:latin typeface="Calibri"/>
                <a:ea typeface="Calibri"/>
                <a:cs typeface="Calibri"/>
                <a:sym typeface="Calibri"/>
              </a:rPr>
              <a:t>B) In tegenwijzerzin en trager dan X</a:t>
            </a:r>
            <a:endParaRPr/>
          </a:p>
          <a:p>
            <a:pPr indent="0" lvl="0" marL="0" rtl="0" algn="l">
              <a:spcBef>
                <a:spcPts val="481"/>
              </a:spcBef>
              <a:spcAft>
                <a:spcPts val="0"/>
              </a:spcAft>
              <a:buClr>
                <a:schemeClr val="dk1"/>
              </a:buClr>
              <a:buSzPct val="100000"/>
              <a:buNone/>
            </a:pPr>
            <a:r>
              <a:rPr lang="nl-BE" sz="2600">
                <a:solidFill>
                  <a:schemeClr val="dk1"/>
                </a:solidFill>
                <a:latin typeface="Calibri"/>
                <a:ea typeface="Calibri"/>
                <a:cs typeface="Calibri"/>
                <a:sym typeface="Calibri"/>
              </a:rPr>
              <a:t>C) In wijzerzin en sneller dan X</a:t>
            </a:r>
            <a:endParaRPr/>
          </a:p>
          <a:p>
            <a:pPr indent="0" lvl="0" marL="0" rtl="0" algn="l">
              <a:spcBef>
                <a:spcPts val="481"/>
              </a:spcBef>
              <a:spcAft>
                <a:spcPts val="0"/>
              </a:spcAft>
              <a:buClr>
                <a:schemeClr val="dk1"/>
              </a:buClr>
              <a:buSzPct val="100000"/>
              <a:buNone/>
            </a:pPr>
            <a:r>
              <a:rPr lang="nl-BE" sz="2600">
                <a:solidFill>
                  <a:schemeClr val="dk1"/>
                </a:solidFill>
                <a:latin typeface="Calibri"/>
                <a:ea typeface="Calibri"/>
                <a:cs typeface="Calibri"/>
                <a:sym typeface="Calibri"/>
              </a:rPr>
              <a:t>D) In wijzerzin en even snel als X </a:t>
            </a:r>
            <a:endParaRPr/>
          </a:p>
          <a:p>
            <a:pPr indent="-248920" lvl="0" marL="342900" rtl="0" algn="l">
              <a:spcBef>
                <a:spcPts val="296"/>
              </a:spcBef>
              <a:spcAft>
                <a:spcPts val="0"/>
              </a:spcAft>
              <a:buClr>
                <a:srgbClr val="7F7F7F"/>
              </a:buClr>
              <a:buSzPct val="100000"/>
              <a:buNone/>
            </a:pPr>
            <a:r>
              <a:t/>
            </a:r>
            <a:endParaRPr sz="1600"/>
          </a:p>
        </p:txBody>
      </p:sp>
      <p:sp>
        <p:nvSpPr>
          <p:cNvPr id="461" name="Google Shape;461;p50"/>
          <p:cNvSpPr txBox="1"/>
          <p:nvPr/>
        </p:nvSpPr>
        <p:spPr>
          <a:xfrm>
            <a:off x="0" y="332656"/>
            <a:ext cx="9144000" cy="1080120"/>
          </a:xfrm>
          <a:prstGeom prst="rect">
            <a:avLst/>
          </a:prstGeom>
          <a:solidFill>
            <a:schemeClr val="accent6"/>
          </a:solidFill>
          <a:ln>
            <a:noFill/>
          </a:ln>
        </p:spPr>
        <p:txBody>
          <a:bodyPr anchorCtr="0" anchor="ctr" bIns="45700" lIns="91425" spcFirstLastPara="1" rIns="91425" wrap="square" tIns="45700">
            <a:normAutofit/>
          </a:bodyPr>
          <a:lstStyle/>
          <a:p>
            <a:pPr indent="0" lvl="0" marL="0" marR="0" rtl="0" algn="ctr">
              <a:lnSpc>
                <a:spcPct val="145000"/>
              </a:lnSpc>
              <a:spcBef>
                <a:spcPts val="0"/>
              </a:spcBef>
              <a:spcAft>
                <a:spcPts val="0"/>
              </a:spcAft>
              <a:buClr>
                <a:schemeClr val="lt1"/>
              </a:buClr>
              <a:buSzPts val="4000"/>
              <a:buFont typeface="Calibri"/>
              <a:buNone/>
            </a:pPr>
            <a:r>
              <a:rPr lang="nl-BE" sz="4000">
                <a:solidFill>
                  <a:schemeClr val="lt1"/>
                </a:solidFill>
                <a:latin typeface="Calibri"/>
                <a:ea typeface="Calibri"/>
                <a:cs typeface="Calibri"/>
                <a:sym typeface="Calibri"/>
              </a:rPr>
              <a:t>Wat is het juiste antwoord? </a:t>
            </a:r>
            <a:endParaRPr/>
          </a:p>
        </p:txBody>
      </p:sp>
      <p:pic>
        <p:nvPicPr>
          <p:cNvPr descr="C:\Users\BP\Pictures\techniek.jpg" id="462" name="Google Shape;462;p50"/>
          <p:cNvPicPr preferRelativeResize="0"/>
          <p:nvPr/>
        </p:nvPicPr>
        <p:blipFill rotWithShape="1">
          <a:blip r:embed="rId3">
            <a:alphaModFix/>
          </a:blip>
          <a:srcRect b="8367" l="23942" r="24607" t="11107"/>
          <a:stretch/>
        </p:blipFill>
        <p:spPr>
          <a:xfrm>
            <a:off x="2267744" y="1471638"/>
            <a:ext cx="4248472" cy="2678385"/>
          </a:xfrm>
          <a:prstGeom prst="rect">
            <a:avLst/>
          </a:prstGeom>
          <a:noFill/>
          <a:ln>
            <a:noFill/>
          </a:ln>
        </p:spPr>
      </p:pic>
      <p:sp>
        <p:nvSpPr>
          <p:cNvPr id="463" name="Google Shape;463;p50"/>
          <p:cNvSpPr/>
          <p:nvPr/>
        </p:nvSpPr>
        <p:spPr>
          <a:xfrm>
            <a:off x="179512" y="5661248"/>
            <a:ext cx="3996444" cy="432048"/>
          </a:xfrm>
          <a:prstGeom prst="rect">
            <a:avLst/>
          </a:prstGeom>
          <a:noFill/>
          <a:ln cap="flat" cmpd="sng" w="28575">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pic>
        <p:nvPicPr>
          <p:cNvPr descr="Tandwiel" id="464" name="Google Shape;464;p50"/>
          <p:cNvPicPr preferRelativeResize="0"/>
          <p:nvPr/>
        </p:nvPicPr>
        <p:blipFill rotWithShape="1">
          <a:blip r:embed="rId4">
            <a:alphaModFix/>
          </a:blip>
          <a:srcRect b="0" l="0" r="0" t="0"/>
          <a:stretch/>
        </p:blipFill>
        <p:spPr>
          <a:xfrm>
            <a:off x="2267744" y="1475124"/>
            <a:ext cx="1728192" cy="1728192"/>
          </a:xfrm>
          <a:prstGeom prst="rect">
            <a:avLst/>
          </a:prstGeom>
          <a:noFill/>
          <a:ln>
            <a:noFill/>
          </a:ln>
        </p:spPr>
      </p:pic>
      <p:pic>
        <p:nvPicPr>
          <p:cNvPr descr="Tandwiel" id="465" name="Google Shape;465;p50"/>
          <p:cNvPicPr preferRelativeResize="0"/>
          <p:nvPr/>
        </p:nvPicPr>
        <p:blipFill rotWithShape="1">
          <a:blip r:embed="rId4">
            <a:alphaModFix/>
          </a:blip>
          <a:srcRect b="0" l="0" r="0" t="0"/>
          <a:stretch/>
        </p:blipFill>
        <p:spPr>
          <a:xfrm>
            <a:off x="3635896" y="1936700"/>
            <a:ext cx="828092" cy="828092"/>
          </a:xfrm>
          <a:prstGeom prst="rect">
            <a:avLst/>
          </a:prstGeom>
          <a:noFill/>
          <a:ln>
            <a:noFill/>
          </a:ln>
        </p:spPr>
      </p:pic>
      <p:pic>
        <p:nvPicPr>
          <p:cNvPr descr="Tandwiel" id="466" name="Google Shape;466;p50"/>
          <p:cNvPicPr preferRelativeResize="0"/>
          <p:nvPr/>
        </p:nvPicPr>
        <p:blipFill rotWithShape="1">
          <a:blip r:embed="rId4">
            <a:alphaModFix/>
          </a:blip>
          <a:srcRect b="0" l="0" r="0" t="0"/>
          <a:stretch/>
        </p:blipFill>
        <p:spPr>
          <a:xfrm>
            <a:off x="3685125" y="2303943"/>
            <a:ext cx="1728192" cy="1728192"/>
          </a:xfrm>
          <a:prstGeom prst="rect">
            <a:avLst/>
          </a:prstGeom>
          <a:noFill/>
          <a:ln>
            <a:noFill/>
          </a:ln>
        </p:spPr>
      </p:pic>
      <p:pic>
        <p:nvPicPr>
          <p:cNvPr descr="Tandwiel" id="467" name="Google Shape;467;p50"/>
          <p:cNvPicPr preferRelativeResize="0"/>
          <p:nvPr/>
        </p:nvPicPr>
        <p:blipFill rotWithShape="1">
          <a:blip r:embed="rId4">
            <a:alphaModFix/>
          </a:blip>
          <a:srcRect b="0" l="0" r="0" t="0"/>
          <a:stretch/>
        </p:blipFill>
        <p:spPr>
          <a:xfrm>
            <a:off x="4837253" y="1700808"/>
            <a:ext cx="1728192" cy="1728192"/>
          </a:xfrm>
          <a:prstGeom prst="rect">
            <a:avLst/>
          </a:prstGeom>
          <a:noFill/>
          <a:ln>
            <a:noFill/>
          </a:ln>
        </p:spPr>
      </p:pic>
      <p:pic>
        <p:nvPicPr>
          <p:cNvPr descr="Tandwiel" id="468" name="Google Shape;468;p50"/>
          <p:cNvPicPr preferRelativeResize="0"/>
          <p:nvPr/>
        </p:nvPicPr>
        <p:blipFill rotWithShape="1">
          <a:blip r:embed="rId4">
            <a:alphaModFix/>
          </a:blip>
          <a:srcRect b="0" l="0" r="0" t="0"/>
          <a:stretch/>
        </p:blipFill>
        <p:spPr>
          <a:xfrm>
            <a:off x="5487897" y="3073816"/>
            <a:ext cx="828092" cy="82809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4"/>
                                        </p:tgtEl>
                                        <p:attrNameLst>
                                          <p:attrName>style.visibility</p:attrName>
                                        </p:attrNameLst>
                                      </p:cBhvr>
                                      <p:to>
                                        <p:strVal val="visible"/>
                                      </p:to>
                                    </p:set>
                                  </p:childTnLst>
                                </p:cTn>
                              </p:par>
                              <p:par>
                                <p:cTn fill="hold" nodeType="withEffect" presetClass="emph" presetID="8" presetSubtype="0">
                                  <p:stCondLst>
                                    <p:cond delay="0"/>
                                  </p:stCondLst>
                                  <p:childTnLst>
                                    <p:animRot by="-21600000">
                                      <p:cBhvr>
                                        <p:cTn dur="5000" fill="hold"/>
                                        <p:tgtEl>
                                          <p:spTgt spid="464"/>
                                        </p:tgtEl>
                                        <p:attrNameLst>
                                          <p:attrName>r</p:attrName>
                                        </p:attrNameLst>
                                      </p:cBhvr>
                                    </p:animRot>
                                  </p:childTnLst>
                                </p:cTn>
                              </p:par>
                              <p:par>
                                <p:cTn fill="hold" nodeType="withEffect" presetClass="entr" presetID="1" presetSubtype="0">
                                  <p:stCondLst>
                                    <p:cond delay="0"/>
                                  </p:stCondLst>
                                  <p:childTnLst>
                                    <p:set>
                                      <p:cBhvr>
                                        <p:cTn dur="1" fill="hold">
                                          <p:stCondLst>
                                            <p:cond delay="0"/>
                                          </p:stCondLst>
                                        </p:cTn>
                                        <p:tgtEl>
                                          <p:spTgt spid="465"/>
                                        </p:tgtEl>
                                        <p:attrNameLst>
                                          <p:attrName>style.visibility</p:attrName>
                                        </p:attrNameLst>
                                      </p:cBhvr>
                                      <p:to>
                                        <p:strVal val="visible"/>
                                      </p:to>
                                    </p:set>
                                  </p:childTnLst>
                                </p:cTn>
                              </p:par>
                              <p:par>
                                <p:cTn fill="hold" nodeType="withEffect" presetClass="emph" presetID="8" presetSubtype="0">
                                  <p:stCondLst>
                                    <p:cond delay="0"/>
                                  </p:stCondLst>
                                  <p:childTnLst>
                                    <p:animRot by="-21600000">
                                      <p:cBhvr>
                                        <p:cTn dur="5000" fill="hold"/>
                                        <p:tgtEl>
                                          <p:spTgt spid="465"/>
                                        </p:tgtEl>
                                        <p:attrNameLst>
                                          <p:attrName>r</p:attrName>
                                        </p:attrNameLst>
                                      </p:cBhvr>
                                    </p:animRot>
                                  </p:childTnLst>
                                </p:cTn>
                              </p:par>
                              <p:par>
                                <p:cTn fill="hold" nodeType="withEffect" presetClass="entr" presetID="1" presetSubtype="0">
                                  <p:stCondLst>
                                    <p:cond delay="0"/>
                                  </p:stCondLst>
                                  <p:childTnLst>
                                    <p:set>
                                      <p:cBhvr>
                                        <p:cTn dur="1" fill="hold">
                                          <p:stCondLst>
                                            <p:cond delay="0"/>
                                          </p:stCondLst>
                                        </p:cTn>
                                        <p:tgtEl>
                                          <p:spTgt spid="466"/>
                                        </p:tgtEl>
                                        <p:attrNameLst>
                                          <p:attrName>style.visibility</p:attrName>
                                        </p:attrNameLst>
                                      </p:cBhvr>
                                      <p:to>
                                        <p:strVal val="visible"/>
                                      </p:to>
                                    </p:set>
                                  </p:childTnLst>
                                </p:cTn>
                              </p:par>
                              <p:par>
                                <p:cTn fill="hold" nodeType="withEffect" presetClass="emph" presetID="8" presetSubtype="0">
                                  <p:stCondLst>
                                    <p:cond delay="0"/>
                                  </p:stCondLst>
                                  <p:childTnLst>
                                    <p:animRot by="-21600000">
                                      <p:cBhvr>
                                        <p:cTn dur="5000" fill="hold"/>
                                        <p:tgtEl>
                                          <p:spTgt spid="466"/>
                                        </p:tgtEl>
                                        <p:attrNameLst>
                                          <p:attrName>r</p:attrName>
                                        </p:attrNameLst>
                                      </p:cBhvr>
                                    </p:animRot>
                                  </p:childTnLst>
                                </p:cTn>
                              </p:par>
                              <p:par>
                                <p:cTn fill="hold" nodeType="withEffect" presetClass="entr" presetID="1" presetSubtype="0">
                                  <p:stCondLst>
                                    <p:cond delay="0"/>
                                  </p:stCondLst>
                                  <p:childTnLst>
                                    <p:set>
                                      <p:cBhvr>
                                        <p:cTn dur="1" fill="hold">
                                          <p:stCondLst>
                                            <p:cond delay="0"/>
                                          </p:stCondLst>
                                        </p:cTn>
                                        <p:tgtEl>
                                          <p:spTgt spid="467"/>
                                        </p:tgtEl>
                                        <p:attrNameLst>
                                          <p:attrName>style.visibility</p:attrName>
                                        </p:attrNameLst>
                                      </p:cBhvr>
                                      <p:to>
                                        <p:strVal val="visible"/>
                                      </p:to>
                                    </p:set>
                                  </p:childTnLst>
                                </p:cTn>
                              </p:par>
                              <p:par>
                                <p:cTn fill="hold" nodeType="withEffect" presetClass="emph" presetID="8" presetSubtype="0">
                                  <p:stCondLst>
                                    <p:cond delay="0"/>
                                  </p:stCondLst>
                                  <p:childTnLst>
                                    <p:animRot by="-21600000">
                                      <p:cBhvr>
                                        <p:cTn dur="5000" fill="hold"/>
                                        <p:tgtEl>
                                          <p:spTgt spid="467"/>
                                        </p:tgtEl>
                                        <p:attrNameLst>
                                          <p:attrName>r</p:attrName>
                                        </p:attrNameLst>
                                      </p:cBhvr>
                                    </p:animRot>
                                  </p:childTnLst>
                                </p:cTn>
                              </p:par>
                              <p:par>
                                <p:cTn fill="hold" nodeType="withEffect" presetClass="entr" presetID="1" presetSubtype="0">
                                  <p:stCondLst>
                                    <p:cond delay="0"/>
                                  </p:stCondLst>
                                  <p:childTnLst>
                                    <p:set>
                                      <p:cBhvr>
                                        <p:cTn dur="1" fill="hold">
                                          <p:stCondLst>
                                            <p:cond delay="0"/>
                                          </p:stCondLst>
                                        </p:cTn>
                                        <p:tgtEl>
                                          <p:spTgt spid="468"/>
                                        </p:tgtEl>
                                        <p:attrNameLst>
                                          <p:attrName>style.visibility</p:attrName>
                                        </p:attrNameLst>
                                      </p:cBhvr>
                                      <p:to>
                                        <p:strVal val="visible"/>
                                      </p:to>
                                    </p:set>
                                  </p:childTnLst>
                                </p:cTn>
                              </p:par>
                              <p:par>
                                <p:cTn fill="hold" nodeType="withEffect" presetClass="emph" presetID="8" presetSubtype="0">
                                  <p:stCondLst>
                                    <p:cond delay="0"/>
                                  </p:stCondLst>
                                  <p:childTnLst>
                                    <p:animRot by="-21600000">
                                      <p:cBhvr>
                                        <p:cTn dur="5000" fill="hold"/>
                                        <p:tgtEl>
                                          <p:spTgt spid="468"/>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pic>
        <p:nvPicPr>
          <p:cNvPr id="474" name="Google Shape;474;p51"/>
          <p:cNvPicPr preferRelativeResize="0"/>
          <p:nvPr>
            <p:ph idx="1" type="body"/>
          </p:nvPr>
        </p:nvPicPr>
        <p:blipFill rotWithShape="1">
          <a:blip r:embed="rId3">
            <a:alphaModFix/>
          </a:blip>
          <a:srcRect b="0" l="0" r="0" t="0"/>
          <a:stretch/>
        </p:blipFill>
        <p:spPr>
          <a:xfrm>
            <a:off x="1984965" y="-506304"/>
            <a:ext cx="5712619" cy="8080593"/>
          </a:xfrm>
          <a:prstGeom prst="rect">
            <a:avLst/>
          </a:prstGeom>
          <a:noFill/>
          <a:ln>
            <a:noFill/>
          </a:ln>
        </p:spPr>
      </p:pic>
      <p:sp>
        <p:nvSpPr>
          <p:cNvPr id="475" name="Google Shape;475;p51"/>
          <p:cNvSpPr txBox="1"/>
          <p:nvPr/>
        </p:nvSpPr>
        <p:spPr>
          <a:xfrm>
            <a:off x="930342" y="607583"/>
            <a:ext cx="227350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BE" sz="4800">
                <a:solidFill>
                  <a:schemeClr val="dk1"/>
                </a:solidFill>
                <a:latin typeface="Calibri"/>
                <a:ea typeface="Calibri"/>
                <a:cs typeface="Calibri"/>
                <a:sym typeface="Calibri"/>
              </a:rPr>
              <a:t>Talent</a:t>
            </a:r>
            <a:endParaRPr sz="40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6"/>
          <p:cNvSpPr txBox="1"/>
          <p:nvPr/>
        </p:nvSpPr>
        <p:spPr>
          <a:xfrm>
            <a:off x="0" y="260648"/>
            <a:ext cx="9144000" cy="1152128"/>
          </a:xfrm>
          <a:prstGeom prst="rect">
            <a:avLst/>
          </a:prstGeom>
          <a:solidFill>
            <a:schemeClr val="accent6"/>
          </a:solidFill>
          <a:ln>
            <a:noFill/>
          </a:ln>
        </p:spPr>
        <p:txBody>
          <a:bodyPr anchorCtr="0" anchor="ctr" bIns="45700" lIns="91425" spcFirstLastPara="1" rIns="91425" wrap="square" tIns="45700">
            <a:normAutofit/>
          </a:bodyPr>
          <a:lstStyle/>
          <a:p>
            <a:pPr indent="0" lvl="0" marL="0" marR="0" rtl="0" algn="ctr">
              <a:spcBef>
                <a:spcPts val="0"/>
              </a:spcBef>
              <a:spcAft>
                <a:spcPts val="0"/>
              </a:spcAft>
              <a:buClr>
                <a:srgbClr val="FFFFFF"/>
              </a:buClr>
              <a:buSzPts val="4000"/>
              <a:buFont typeface="Calibri"/>
              <a:buNone/>
            </a:pPr>
            <a:r>
              <a:rPr b="0" i="0" lang="nl-BE" sz="4000" u="none" cap="none" strike="noStrike">
                <a:solidFill>
                  <a:srgbClr val="FFFFFF"/>
                </a:solidFill>
                <a:latin typeface="Calibri"/>
                <a:ea typeface="Calibri"/>
                <a:cs typeface="Calibri"/>
                <a:sym typeface="Calibri"/>
              </a:rPr>
              <a:t>Hier zijn ze …</a:t>
            </a:r>
            <a:endParaRPr/>
          </a:p>
        </p:txBody>
      </p:sp>
      <p:pic>
        <p:nvPicPr>
          <p:cNvPr descr="Afbeeldingsresultaat voor nieuwsgierig" id="114" name="Google Shape;114;p16"/>
          <p:cNvPicPr preferRelativeResize="0"/>
          <p:nvPr/>
        </p:nvPicPr>
        <p:blipFill rotWithShape="1">
          <a:blip r:embed="rId3">
            <a:alphaModFix/>
          </a:blip>
          <a:srcRect b="0" l="0" r="0" t="0"/>
          <a:stretch/>
        </p:blipFill>
        <p:spPr>
          <a:xfrm>
            <a:off x="455912" y="1570629"/>
            <a:ext cx="5098225" cy="2680249"/>
          </a:xfrm>
          <a:prstGeom prst="rect">
            <a:avLst/>
          </a:prstGeom>
          <a:noFill/>
          <a:ln>
            <a:noFill/>
          </a:ln>
        </p:spPr>
      </p:pic>
      <p:pic>
        <p:nvPicPr>
          <p:cNvPr id="115" name="Google Shape;115;p16"/>
          <p:cNvPicPr preferRelativeResize="0"/>
          <p:nvPr/>
        </p:nvPicPr>
        <p:blipFill rotWithShape="1">
          <a:blip r:embed="rId4">
            <a:alphaModFix/>
          </a:blip>
          <a:srcRect b="0" l="0" r="0" t="0"/>
          <a:stretch/>
        </p:blipFill>
        <p:spPr>
          <a:xfrm>
            <a:off x="450917" y="4393938"/>
            <a:ext cx="5098225" cy="2223584"/>
          </a:xfrm>
          <a:prstGeom prst="rect">
            <a:avLst/>
          </a:prstGeom>
          <a:noFill/>
          <a:ln>
            <a:noFill/>
          </a:ln>
        </p:spPr>
      </p:pic>
      <p:sp>
        <p:nvSpPr>
          <p:cNvPr id="116" name="Google Shape;116;p16"/>
          <p:cNvSpPr txBox="1"/>
          <p:nvPr/>
        </p:nvSpPr>
        <p:spPr>
          <a:xfrm>
            <a:off x="5632267" y="1487504"/>
            <a:ext cx="3237509"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nl-BE" sz="2800" u="none" cap="none" strike="noStrike">
                <a:solidFill>
                  <a:schemeClr val="dk1"/>
                </a:solidFill>
                <a:latin typeface="Calibri"/>
                <a:ea typeface="Calibri"/>
                <a:cs typeface="Calibri"/>
                <a:sym typeface="Calibri"/>
              </a:rPr>
              <a:t>Wil jij iets </a:t>
            </a:r>
            <a:endParaRPr/>
          </a:p>
          <a:p>
            <a:pPr indent="0" lvl="0" marL="0" marR="0" rtl="0" algn="ctr">
              <a:spcBef>
                <a:spcPts val="0"/>
              </a:spcBef>
              <a:spcAft>
                <a:spcPts val="0"/>
              </a:spcAft>
              <a:buNone/>
            </a:pPr>
            <a:r>
              <a:rPr b="0" i="0" lang="nl-BE" sz="2800" u="none" cap="none" strike="noStrike">
                <a:solidFill>
                  <a:schemeClr val="dk1"/>
                </a:solidFill>
                <a:latin typeface="Calibri"/>
                <a:ea typeface="Calibri"/>
                <a:cs typeface="Calibri"/>
                <a:sym typeface="Calibri"/>
              </a:rPr>
              <a:t>te weten komen?</a:t>
            </a:r>
            <a:endParaRPr b="0" i="0" sz="2800" u="none" cap="none" strike="noStrike">
              <a:solidFill>
                <a:schemeClr val="dk1"/>
              </a:solidFill>
              <a:latin typeface="Calibri"/>
              <a:ea typeface="Calibri"/>
              <a:cs typeface="Calibri"/>
              <a:sym typeface="Calibri"/>
            </a:endParaRPr>
          </a:p>
        </p:txBody>
      </p:sp>
      <p:pic>
        <p:nvPicPr>
          <p:cNvPr descr="Opened book and bible background Premium Photo" id="117" name="Google Shape;117;p16"/>
          <p:cNvPicPr preferRelativeResize="0"/>
          <p:nvPr/>
        </p:nvPicPr>
        <p:blipFill rotWithShape="1">
          <a:blip r:embed="rId5">
            <a:alphaModFix/>
          </a:blip>
          <a:srcRect b="0" l="23034" r="24889" t="0"/>
          <a:stretch/>
        </p:blipFill>
        <p:spPr>
          <a:xfrm>
            <a:off x="5725889" y="2532965"/>
            <a:ext cx="3177220" cy="406406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52"/>
          <p:cNvSpPr txBox="1"/>
          <p:nvPr/>
        </p:nvSpPr>
        <p:spPr>
          <a:xfrm>
            <a:off x="0" y="116632"/>
            <a:ext cx="9144000" cy="711561"/>
          </a:xfrm>
          <a:prstGeom prst="rect">
            <a:avLst/>
          </a:prstGeom>
          <a:solidFill>
            <a:schemeClr val="accent6"/>
          </a:solidFill>
          <a:ln>
            <a:noFill/>
          </a:ln>
        </p:spPr>
        <p:txBody>
          <a:bodyPr anchorCtr="0" anchor="ctr" bIns="45700" lIns="91425" spcFirstLastPara="1" rIns="91425" wrap="square" tIns="45700">
            <a:normAutofit/>
          </a:bodyPr>
          <a:lstStyle/>
          <a:p>
            <a:pPr indent="0" lvl="0" marL="0" marR="0" rtl="0" algn="ctr">
              <a:spcBef>
                <a:spcPts val="0"/>
              </a:spcBef>
              <a:spcAft>
                <a:spcPts val="0"/>
              </a:spcAft>
              <a:buClr>
                <a:srgbClr val="FFFFFF"/>
              </a:buClr>
              <a:buSzPts val="4000"/>
              <a:buFont typeface="Calibri"/>
              <a:buNone/>
            </a:pPr>
            <a:r>
              <a:rPr lang="nl-BE" sz="4000">
                <a:solidFill>
                  <a:srgbClr val="FFFFFF"/>
                </a:solidFill>
                <a:latin typeface="Calibri"/>
                <a:ea typeface="Calibri"/>
                <a:cs typeface="Calibri"/>
                <a:sym typeface="Calibri"/>
              </a:rPr>
              <a:t>Welk talent zie je hier?</a:t>
            </a:r>
            <a:endParaRPr/>
          </a:p>
        </p:txBody>
      </p:sp>
      <p:pic>
        <p:nvPicPr>
          <p:cNvPr id="482" name="Google Shape;482;p52"/>
          <p:cNvPicPr preferRelativeResize="0"/>
          <p:nvPr/>
        </p:nvPicPr>
        <p:blipFill rotWithShape="1">
          <a:blip r:embed="rId3">
            <a:alphaModFix/>
          </a:blip>
          <a:srcRect b="0" l="0" r="0" t="0"/>
          <a:stretch/>
        </p:blipFill>
        <p:spPr>
          <a:xfrm>
            <a:off x="4572000" y="3898066"/>
            <a:ext cx="4217437" cy="2808312"/>
          </a:xfrm>
          <a:prstGeom prst="rect">
            <a:avLst/>
          </a:prstGeom>
          <a:noFill/>
          <a:ln>
            <a:noFill/>
          </a:ln>
        </p:spPr>
      </p:pic>
      <p:pic>
        <p:nvPicPr>
          <p:cNvPr id="483" name="Google Shape;483;p52"/>
          <p:cNvPicPr preferRelativeResize="0"/>
          <p:nvPr/>
        </p:nvPicPr>
        <p:blipFill rotWithShape="1">
          <a:blip r:embed="rId4">
            <a:alphaModFix/>
          </a:blip>
          <a:srcRect b="0" l="0" r="0" t="0"/>
          <a:stretch/>
        </p:blipFill>
        <p:spPr>
          <a:xfrm>
            <a:off x="4624613" y="1052737"/>
            <a:ext cx="4217437" cy="2656985"/>
          </a:xfrm>
          <a:prstGeom prst="rect">
            <a:avLst/>
          </a:prstGeom>
          <a:noFill/>
          <a:ln>
            <a:noFill/>
          </a:ln>
        </p:spPr>
      </p:pic>
      <p:pic>
        <p:nvPicPr>
          <p:cNvPr descr="boy hugging fawn pug puppy" id="484" name="Google Shape;484;p52"/>
          <p:cNvPicPr preferRelativeResize="0"/>
          <p:nvPr/>
        </p:nvPicPr>
        <p:blipFill rotWithShape="1">
          <a:blip r:embed="rId5">
            <a:alphaModFix/>
          </a:blip>
          <a:srcRect b="0" l="0" r="0" t="0"/>
          <a:stretch/>
        </p:blipFill>
        <p:spPr>
          <a:xfrm>
            <a:off x="325908" y="1052737"/>
            <a:ext cx="3959699" cy="2656985"/>
          </a:xfrm>
          <a:prstGeom prst="rect">
            <a:avLst/>
          </a:prstGeom>
          <a:noFill/>
          <a:ln>
            <a:noFill/>
          </a:ln>
        </p:spPr>
      </p:pic>
      <p:pic>
        <p:nvPicPr>
          <p:cNvPr descr="girl planting with green plant at daytime" id="485" name="Google Shape;485;p52"/>
          <p:cNvPicPr preferRelativeResize="0"/>
          <p:nvPr/>
        </p:nvPicPr>
        <p:blipFill rotWithShape="1">
          <a:blip r:embed="rId6">
            <a:alphaModFix/>
          </a:blip>
          <a:srcRect b="0" l="0" r="0" t="0"/>
          <a:stretch/>
        </p:blipFill>
        <p:spPr>
          <a:xfrm>
            <a:off x="325908" y="3973729"/>
            <a:ext cx="3983403" cy="265698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pic>
        <p:nvPicPr>
          <p:cNvPr descr="Afbeelding met tekst&#10;&#10;Automatisch gegenereerde beschrijving" id="491" name="Google Shape;491;p53"/>
          <p:cNvPicPr preferRelativeResize="0"/>
          <p:nvPr>
            <p:ph idx="1" type="body"/>
          </p:nvPr>
        </p:nvPicPr>
        <p:blipFill rotWithShape="1">
          <a:blip r:embed="rId3">
            <a:alphaModFix/>
          </a:blip>
          <a:srcRect b="0" l="13111" r="15798" t="0"/>
          <a:stretch/>
        </p:blipFill>
        <p:spPr>
          <a:xfrm>
            <a:off x="1687483" y="-250945"/>
            <a:ext cx="5769033" cy="8115142"/>
          </a:xfrm>
          <a:prstGeom prst="rect">
            <a:avLst/>
          </a:prstGeom>
          <a:noFill/>
          <a:ln>
            <a:noFill/>
          </a:ln>
        </p:spPr>
      </p:pic>
      <p:sp>
        <p:nvSpPr>
          <p:cNvPr id="492" name="Google Shape;492;p53"/>
          <p:cNvSpPr txBox="1"/>
          <p:nvPr/>
        </p:nvSpPr>
        <p:spPr>
          <a:xfrm>
            <a:off x="930342" y="607583"/>
            <a:ext cx="227350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BE" sz="4800">
                <a:solidFill>
                  <a:schemeClr val="dk1"/>
                </a:solidFill>
                <a:latin typeface="Calibri"/>
                <a:ea typeface="Calibri"/>
                <a:cs typeface="Calibri"/>
                <a:sym typeface="Calibri"/>
              </a:rPr>
              <a:t>Talent</a:t>
            </a:r>
            <a:endParaRPr sz="40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pic>
        <p:nvPicPr>
          <p:cNvPr descr="Afbeeldingsresultaat voor giraf" id="498" name="Google Shape;498;p54"/>
          <p:cNvPicPr preferRelativeResize="0"/>
          <p:nvPr/>
        </p:nvPicPr>
        <p:blipFill rotWithShape="1">
          <a:blip r:embed="rId3">
            <a:alphaModFix/>
          </a:blip>
          <a:srcRect b="0" l="0" r="0" t="0"/>
          <a:stretch/>
        </p:blipFill>
        <p:spPr>
          <a:xfrm>
            <a:off x="3489361" y="2215966"/>
            <a:ext cx="2300602" cy="1466138"/>
          </a:xfrm>
          <a:prstGeom prst="rect">
            <a:avLst/>
          </a:prstGeom>
          <a:noFill/>
          <a:ln>
            <a:noFill/>
          </a:ln>
        </p:spPr>
      </p:pic>
      <p:pic>
        <p:nvPicPr>
          <p:cNvPr descr="Afbeeldingsresultaat voor Kamelen" id="499" name="Google Shape;499;p54"/>
          <p:cNvPicPr preferRelativeResize="0"/>
          <p:nvPr/>
        </p:nvPicPr>
        <p:blipFill rotWithShape="1">
          <a:blip r:embed="rId4">
            <a:alphaModFix/>
          </a:blip>
          <a:srcRect b="0" l="0" r="19551" t="0"/>
          <a:stretch/>
        </p:blipFill>
        <p:spPr>
          <a:xfrm>
            <a:off x="319789" y="2253355"/>
            <a:ext cx="2623113" cy="1428749"/>
          </a:xfrm>
          <a:prstGeom prst="rect">
            <a:avLst/>
          </a:prstGeom>
          <a:noFill/>
          <a:ln>
            <a:noFill/>
          </a:ln>
        </p:spPr>
      </p:pic>
      <p:sp>
        <p:nvSpPr>
          <p:cNvPr id="500" name="Google Shape;500;p54"/>
          <p:cNvSpPr txBox="1"/>
          <p:nvPr/>
        </p:nvSpPr>
        <p:spPr>
          <a:xfrm>
            <a:off x="130080" y="121681"/>
            <a:ext cx="8928992" cy="988638"/>
          </a:xfrm>
          <a:prstGeom prst="rect">
            <a:avLst/>
          </a:prstGeom>
          <a:solidFill>
            <a:schemeClr val="accent6"/>
          </a:solidFill>
          <a:ln>
            <a:noFill/>
          </a:ln>
        </p:spPr>
        <p:txBody>
          <a:bodyPr anchorCtr="0" anchor="ctr" bIns="45700" lIns="91425" spcFirstLastPara="1" rIns="91425" wrap="square" tIns="45700">
            <a:normAutofit/>
          </a:bodyPr>
          <a:lstStyle/>
          <a:p>
            <a:pPr indent="0" lvl="0" marL="0" marR="0" rtl="0" algn="ctr">
              <a:spcBef>
                <a:spcPts val="0"/>
              </a:spcBef>
              <a:spcAft>
                <a:spcPts val="0"/>
              </a:spcAft>
              <a:buClr>
                <a:srgbClr val="FFFFFF"/>
              </a:buClr>
              <a:buSzPts val="4000"/>
              <a:buFont typeface="Calibri"/>
              <a:buNone/>
            </a:pPr>
            <a:r>
              <a:rPr lang="nl-BE" sz="4000">
                <a:solidFill>
                  <a:srgbClr val="FFFFFF"/>
                </a:solidFill>
                <a:latin typeface="Calibri"/>
                <a:ea typeface="Calibri"/>
                <a:cs typeface="Calibri"/>
                <a:sym typeface="Calibri"/>
              </a:rPr>
              <a:t>Wat betekenen deze woorden?</a:t>
            </a:r>
            <a:endParaRPr/>
          </a:p>
        </p:txBody>
      </p:sp>
      <p:sp>
        <p:nvSpPr>
          <p:cNvPr id="501" name="Google Shape;501;p54"/>
          <p:cNvSpPr txBox="1"/>
          <p:nvPr>
            <p:ph idx="1" type="body"/>
          </p:nvPr>
        </p:nvSpPr>
        <p:spPr>
          <a:xfrm>
            <a:off x="479776" y="1650592"/>
            <a:ext cx="8229600" cy="464818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3600"/>
              <a:buChar char="•"/>
            </a:pPr>
            <a:r>
              <a:rPr lang="nl-BE" sz="3600">
                <a:latin typeface="Calibri"/>
                <a:ea typeface="Calibri"/>
                <a:cs typeface="Calibri"/>
                <a:sym typeface="Calibri"/>
              </a:rPr>
              <a:t>Kameelperd</a:t>
            </a:r>
            <a:endParaRPr sz="3600">
              <a:latin typeface="Calibri"/>
              <a:ea typeface="Calibri"/>
              <a:cs typeface="Calibri"/>
              <a:sym typeface="Calibri"/>
            </a:endParaRPr>
          </a:p>
          <a:p>
            <a:pPr indent="-114300" lvl="0" marL="342900" rtl="0" algn="l">
              <a:spcBef>
                <a:spcPts val="720"/>
              </a:spcBef>
              <a:spcAft>
                <a:spcPts val="0"/>
              </a:spcAft>
              <a:buClr>
                <a:srgbClr val="7F7F7F"/>
              </a:buClr>
              <a:buSzPts val="3600"/>
              <a:buNone/>
            </a:pPr>
            <a:r>
              <a:t/>
            </a:r>
            <a:endParaRPr sz="3600">
              <a:latin typeface="Calibri"/>
              <a:ea typeface="Calibri"/>
              <a:cs typeface="Calibri"/>
              <a:sym typeface="Calibri"/>
            </a:endParaRPr>
          </a:p>
          <a:p>
            <a:pPr indent="-190500" lvl="0" marL="342900" rtl="0" algn="l">
              <a:spcBef>
                <a:spcPts val="480"/>
              </a:spcBef>
              <a:spcAft>
                <a:spcPts val="0"/>
              </a:spcAft>
              <a:buClr>
                <a:srgbClr val="7F7F7F"/>
              </a:buClr>
              <a:buSzPts val="2400"/>
              <a:buNone/>
            </a:pPr>
            <a:r>
              <a:t/>
            </a:r>
            <a:endParaRPr/>
          </a:p>
          <a:p>
            <a:pPr indent="-190500" lvl="0" marL="342900" rtl="0" algn="l">
              <a:spcBef>
                <a:spcPts val="480"/>
              </a:spcBef>
              <a:spcAft>
                <a:spcPts val="0"/>
              </a:spcAft>
              <a:buClr>
                <a:srgbClr val="7F7F7F"/>
              </a:buClr>
              <a:buSzPts val="2400"/>
              <a:buNone/>
            </a:pPr>
            <a:r>
              <a:t/>
            </a:r>
            <a:endParaRPr/>
          </a:p>
          <a:p>
            <a:pPr indent="-330200" lvl="0" marL="342900" rtl="0" algn="l">
              <a:spcBef>
                <a:spcPts val="40"/>
              </a:spcBef>
              <a:spcAft>
                <a:spcPts val="0"/>
              </a:spcAft>
              <a:buClr>
                <a:srgbClr val="7F7F7F"/>
              </a:buClr>
              <a:buSzPts val="200"/>
              <a:buNone/>
            </a:pPr>
            <a:r>
              <a:t/>
            </a:r>
            <a:endParaRPr sz="200"/>
          </a:p>
          <a:p>
            <a:pPr indent="-342900" lvl="0" marL="342900" rtl="0" algn="l">
              <a:spcBef>
                <a:spcPts val="720"/>
              </a:spcBef>
              <a:spcAft>
                <a:spcPts val="0"/>
              </a:spcAft>
              <a:buClr>
                <a:srgbClr val="7F7F7F"/>
              </a:buClr>
              <a:buSzPts val="3600"/>
              <a:buChar char="•"/>
            </a:pPr>
            <a:r>
              <a:rPr lang="nl-BE" sz="3600">
                <a:latin typeface="Calibri"/>
                <a:ea typeface="Calibri"/>
                <a:cs typeface="Calibri"/>
                <a:sym typeface="Calibri"/>
              </a:rPr>
              <a:t>Wipmat</a:t>
            </a:r>
            <a:endParaRPr sz="3600">
              <a:latin typeface="Calibri"/>
              <a:ea typeface="Calibri"/>
              <a:cs typeface="Calibri"/>
              <a:sym typeface="Calibri"/>
            </a:endParaRPr>
          </a:p>
          <a:p>
            <a:pPr indent="-190500" lvl="0" marL="342900" rtl="0" algn="l">
              <a:spcBef>
                <a:spcPts val="480"/>
              </a:spcBef>
              <a:spcAft>
                <a:spcPts val="0"/>
              </a:spcAft>
              <a:buClr>
                <a:srgbClr val="7F7F7F"/>
              </a:buClr>
              <a:buSzPts val="2400"/>
              <a:buNone/>
            </a:pPr>
            <a:r>
              <a:t/>
            </a:r>
            <a:endParaRPr b="1"/>
          </a:p>
        </p:txBody>
      </p:sp>
      <p:pic>
        <p:nvPicPr>
          <p:cNvPr id="502" name="Google Shape;502;p54"/>
          <p:cNvPicPr preferRelativeResize="0"/>
          <p:nvPr/>
        </p:nvPicPr>
        <p:blipFill rotWithShape="1">
          <a:blip r:embed="rId5">
            <a:alphaModFix/>
          </a:blip>
          <a:srcRect b="0" l="0" r="0" t="0"/>
          <a:stretch/>
        </p:blipFill>
        <p:spPr>
          <a:xfrm>
            <a:off x="323528" y="4509120"/>
            <a:ext cx="2619375" cy="1743075"/>
          </a:xfrm>
          <a:prstGeom prst="rect">
            <a:avLst/>
          </a:prstGeom>
          <a:noFill/>
          <a:ln>
            <a:noFill/>
          </a:ln>
        </p:spPr>
      </p:pic>
      <p:pic>
        <p:nvPicPr>
          <p:cNvPr id="503" name="Google Shape;503;p54"/>
          <p:cNvPicPr preferRelativeResize="0"/>
          <p:nvPr/>
        </p:nvPicPr>
        <p:blipFill rotWithShape="1">
          <a:blip r:embed="rId6">
            <a:alphaModFix/>
          </a:blip>
          <a:srcRect b="0" l="0" r="0" t="0"/>
          <a:stretch/>
        </p:blipFill>
        <p:spPr>
          <a:xfrm>
            <a:off x="3506239" y="4509120"/>
            <a:ext cx="2283724" cy="1828799"/>
          </a:xfrm>
          <a:prstGeom prst="rect">
            <a:avLst/>
          </a:prstGeom>
          <a:noFill/>
          <a:ln>
            <a:noFill/>
          </a:ln>
        </p:spPr>
      </p:pic>
      <p:pic>
        <p:nvPicPr>
          <p:cNvPr id="504" name="Google Shape;504;p54"/>
          <p:cNvPicPr preferRelativeResize="0"/>
          <p:nvPr/>
        </p:nvPicPr>
        <p:blipFill rotWithShape="1">
          <a:blip r:embed="rId7">
            <a:alphaModFix/>
          </a:blip>
          <a:srcRect b="0" l="0" r="0" t="0"/>
          <a:stretch/>
        </p:blipFill>
        <p:spPr>
          <a:xfrm rot="5400000">
            <a:off x="6536551" y="4231698"/>
            <a:ext cx="1852612" cy="2407455"/>
          </a:xfrm>
          <a:prstGeom prst="rect">
            <a:avLst/>
          </a:prstGeom>
          <a:noFill/>
          <a:ln>
            <a:noFill/>
          </a:ln>
        </p:spPr>
      </p:pic>
      <p:sp>
        <p:nvSpPr>
          <p:cNvPr id="505" name="Google Shape;505;p54"/>
          <p:cNvSpPr txBox="1"/>
          <p:nvPr/>
        </p:nvSpPr>
        <p:spPr>
          <a:xfrm>
            <a:off x="283265" y="2236730"/>
            <a:ext cx="50405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nl-BE" sz="2400">
                <a:solidFill>
                  <a:schemeClr val="lt1"/>
                </a:solidFill>
                <a:latin typeface="Calibri"/>
                <a:ea typeface="Calibri"/>
                <a:cs typeface="Calibri"/>
                <a:sym typeface="Calibri"/>
              </a:rPr>
              <a:t>A</a:t>
            </a:r>
            <a:endParaRPr/>
          </a:p>
        </p:txBody>
      </p:sp>
      <p:sp>
        <p:nvSpPr>
          <p:cNvPr id="506" name="Google Shape;506;p54"/>
          <p:cNvSpPr txBox="1"/>
          <p:nvPr/>
        </p:nvSpPr>
        <p:spPr>
          <a:xfrm>
            <a:off x="3470712" y="2167340"/>
            <a:ext cx="27367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nl-BE" sz="2400">
                <a:solidFill>
                  <a:schemeClr val="dk1"/>
                </a:solidFill>
                <a:latin typeface="Calibri"/>
                <a:ea typeface="Calibri"/>
                <a:cs typeface="Calibri"/>
                <a:sym typeface="Calibri"/>
              </a:rPr>
              <a:t>B</a:t>
            </a:r>
            <a:endParaRPr/>
          </a:p>
        </p:txBody>
      </p:sp>
      <p:sp>
        <p:nvSpPr>
          <p:cNvPr id="507" name="Google Shape;507;p54"/>
          <p:cNvSpPr txBox="1"/>
          <p:nvPr/>
        </p:nvSpPr>
        <p:spPr>
          <a:xfrm>
            <a:off x="319790" y="4509120"/>
            <a:ext cx="38918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nl-BE" sz="2400">
                <a:solidFill>
                  <a:schemeClr val="lt1"/>
                </a:solidFill>
                <a:latin typeface="Calibri"/>
                <a:ea typeface="Calibri"/>
                <a:cs typeface="Calibri"/>
                <a:sym typeface="Calibri"/>
              </a:rPr>
              <a:t>A</a:t>
            </a:r>
            <a:endParaRPr/>
          </a:p>
        </p:txBody>
      </p:sp>
      <p:sp>
        <p:nvSpPr>
          <p:cNvPr id="508" name="Google Shape;508;p54"/>
          <p:cNvSpPr txBox="1"/>
          <p:nvPr/>
        </p:nvSpPr>
        <p:spPr>
          <a:xfrm>
            <a:off x="3503588" y="4501657"/>
            <a:ext cx="34098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nl-BE" sz="2400">
                <a:solidFill>
                  <a:schemeClr val="dk1"/>
                </a:solidFill>
                <a:latin typeface="Calibri"/>
                <a:ea typeface="Calibri"/>
                <a:cs typeface="Calibri"/>
                <a:sym typeface="Calibri"/>
              </a:rPr>
              <a:t>B</a:t>
            </a:r>
            <a:endParaRPr/>
          </a:p>
        </p:txBody>
      </p:sp>
      <p:sp>
        <p:nvSpPr>
          <p:cNvPr id="509" name="Google Shape;509;p54"/>
          <p:cNvSpPr txBox="1"/>
          <p:nvPr/>
        </p:nvSpPr>
        <p:spPr>
          <a:xfrm>
            <a:off x="6433091" y="4569861"/>
            <a:ext cx="43204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nl-BE" sz="2400">
                <a:solidFill>
                  <a:schemeClr val="lt1"/>
                </a:solidFill>
                <a:latin typeface="Calibri"/>
                <a:ea typeface="Calibri"/>
                <a:cs typeface="Calibri"/>
                <a:sym typeface="Calibri"/>
              </a:rPr>
              <a:t>C</a:t>
            </a:r>
            <a:endParaRPr/>
          </a:p>
        </p:txBody>
      </p:sp>
      <p:pic>
        <p:nvPicPr>
          <p:cNvPr descr="https://upload.wikimedia.org/wikipedia/commons/thumb/5/5b/Ile_de_re_2_anne_l.jpg/266px-Ile_de_re_2_anne_l.jpg" id="510" name="Google Shape;510;p54"/>
          <p:cNvPicPr preferRelativeResize="0"/>
          <p:nvPr/>
        </p:nvPicPr>
        <p:blipFill rotWithShape="1">
          <a:blip r:embed="rId8">
            <a:alphaModFix/>
          </a:blip>
          <a:srcRect b="0" l="0" r="0" t="0"/>
          <a:stretch/>
        </p:blipFill>
        <p:spPr>
          <a:xfrm>
            <a:off x="6516216" y="2242348"/>
            <a:ext cx="2016224" cy="1515958"/>
          </a:xfrm>
          <a:prstGeom prst="rect">
            <a:avLst/>
          </a:prstGeom>
          <a:noFill/>
          <a:ln>
            <a:noFill/>
          </a:ln>
        </p:spPr>
      </p:pic>
      <p:sp>
        <p:nvSpPr>
          <p:cNvPr id="511" name="Google Shape;511;p54"/>
          <p:cNvSpPr txBox="1"/>
          <p:nvPr/>
        </p:nvSpPr>
        <p:spPr>
          <a:xfrm>
            <a:off x="6468183" y="2203480"/>
            <a:ext cx="36004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nl-BE" sz="2400">
                <a:solidFill>
                  <a:schemeClr val="dk1"/>
                </a:solidFill>
                <a:latin typeface="Calibri"/>
                <a:ea typeface="Calibri"/>
                <a:cs typeface="Calibri"/>
                <a:sym typeface="Calibri"/>
              </a:rPr>
              <a:t>C</a:t>
            </a:r>
            <a:endParaRPr/>
          </a:p>
        </p:txBody>
      </p:sp>
      <p:sp>
        <p:nvSpPr>
          <p:cNvPr id="512" name="Google Shape;512;p54"/>
          <p:cNvSpPr/>
          <p:nvPr/>
        </p:nvSpPr>
        <p:spPr>
          <a:xfrm>
            <a:off x="3470712" y="2167340"/>
            <a:ext cx="2319251" cy="1514764"/>
          </a:xfrm>
          <a:prstGeom prst="rect">
            <a:avLst/>
          </a:prstGeom>
          <a:noFill/>
          <a:ln cap="flat" cmpd="sng" w="1270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id="513" name="Google Shape;513;p54"/>
          <p:cNvSpPr/>
          <p:nvPr/>
        </p:nvSpPr>
        <p:spPr>
          <a:xfrm>
            <a:off x="319789" y="4462535"/>
            <a:ext cx="2625765" cy="1743075"/>
          </a:xfrm>
          <a:prstGeom prst="rect">
            <a:avLst/>
          </a:prstGeom>
          <a:noFill/>
          <a:ln cap="flat" cmpd="sng" w="1270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descr="Afbeeldingsresultaat voor het beroepenhuis" id="519" name="Google Shape;519;p55"/>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descr="Afbeeldingsresultaat voor het beroepenhuis" id="520" name="Google Shape;520;p55"/>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descr="Afbeeldingsresultaat voor het beroepenhuis" id="521" name="Google Shape;521;p55"/>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descr="Afbeeldingsresultaat voor het beroepenhuis" id="522" name="Google Shape;522;p55"/>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id="523" name="Google Shape;523;p55"/>
          <p:cNvSpPr txBox="1"/>
          <p:nvPr>
            <p:ph idx="1" type="subTitle"/>
          </p:nvPr>
        </p:nvSpPr>
        <p:spPr>
          <a:xfrm>
            <a:off x="1371600" y="4953000"/>
            <a:ext cx="6400800" cy="12192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888888"/>
              </a:buClr>
              <a:buSzPts val="2400"/>
              <a:buNone/>
            </a:pPr>
            <a:r>
              <a:t/>
            </a:r>
            <a:endParaRPr/>
          </a:p>
        </p:txBody>
      </p:sp>
      <p:pic>
        <p:nvPicPr>
          <p:cNvPr id="524" name="Google Shape;524;p55"/>
          <p:cNvPicPr preferRelativeResize="0"/>
          <p:nvPr/>
        </p:nvPicPr>
        <p:blipFill rotWithShape="1">
          <a:blip r:embed="rId3">
            <a:alphaModFix/>
          </a:blip>
          <a:srcRect b="0" l="0" r="0" t="0"/>
          <a:stretch/>
        </p:blipFill>
        <p:spPr>
          <a:xfrm>
            <a:off x="1807278" y="-191563"/>
            <a:ext cx="5529443" cy="7821488"/>
          </a:xfrm>
          <a:prstGeom prst="rect">
            <a:avLst/>
          </a:prstGeom>
          <a:noFill/>
          <a:ln>
            <a:noFill/>
          </a:ln>
        </p:spPr>
      </p:pic>
      <p:sp>
        <p:nvSpPr>
          <p:cNvPr id="525" name="Google Shape;525;p55"/>
          <p:cNvSpPr txBox="1"/>
          <p:nvPr/>
        </p:nvSpPr>
        <p:spPr>
          <a:xfrm>
            <a:off x="930342" y="607583"/>
            <a:ext cx="227350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BE" sz="4800">
                <a:solidFill>
                  <a:schemeClr val="dk1"/>
                </a:solidFill>
                <a:latin typeface="Calibri"/>
                <a:ea typeface="Calibri"/>
                <a:cs typeface="Calibri"/>
                <a:sym typeface="Calibri"/>
              </a:rPr>
              <a:t>Talent</a:t>
            </a:r>
            <a:endParaRPr sz="400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56"/>
          <p:cNvSpPr txBox="1"/>
          <p:nvPr/>
        </p:nvSpPr>
        <p:spPr>
          <a:xfrm>
            <a:off x="0" y="260648"/>
            <a:ext cx="9144000" cy="1152128"/>
          </a:xfrm>
          <a:prstGeom prst="rect">
            <a:avLst/>
          </a:prstGeom>
          <a:solidFill>
            <a:schemeClr val="accent6"/>
          </a:solid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lt1"/>
              </a:buClr>
              <a:buSzPts val="4000"/>
              <a:buFont typeface="Calibri"/>
              <a:buNone/>
            </a:pPr>
            <a:r>
              <a:rPr lang="nl-BE" sz="4000">
                <a:solidFill>
                  <a:schemeClr val="lt1"/>
                </a:solidFill>
                <a:latin typeface="Calibri"/>
                <a:ea typeface="Calibri"/>
                <a:cs typeface="Calibri"/>
                <a:sym typeface="Calibri"/>
              </a:rPr>
              <a:t>Welke dobbelsteen is juist?</a:t>
            </a:r>
            <a:endParaRPr/>
          </a:p>
        </p:txBody>
      </p:sp>
      <p:pic>
        <p:nvPicPr>
          <p:cNvPr id="532" name="Google Shape;532;p56"/>
          <p:cNvPicPr preferRelativeResize="0"/>
          <p:nvPr/>
        </p:nvPicPr>
        <p:blipFill rotWithShape="1">
          <a:blip r:embed="rId3">
            <a:alphaModFix/>
          </a:blip>
          <a:srcRect b="0" l="16177" r="15646" t="0"/>
          <a:stretch/>
        </p:blipFill>
        <p:spPr>
          <a:xfrm>
            <a:off x="1043608" y="1442045"/>
            <a:ext cx="6822949" cy="5155307"/>
          </a:xfrm>
          <a:prstGeom prst="rect">
            <a:avLst/>
          </a:prstGeom>
          <a:noFill/>
          <a:ln>
            <a:noFill/>
          </a:ln>
        </p:spPr>
      </p:pic>
      <p:sp>
        <p:nvSpPr>
          <p:cNvPr id="533" name="Google Shape;533;p56"/>
          <p:cNvSpPr/>
          <p:nvPr/>
        </p:nvSpPr>
        <p:spPr>
          <a:xfrm>
            <a:off x="4499992" y="4293096"/>
            <a:ext cx="1440160" cy="2274987"/>
          </a:xfrm>
          <a:prstGeom prst="rect">
            <a:avLst/>
          </a:prstGeom>
          <a:noFill/>
          <a:ln cap="flat" cmpd="sng" w="762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descr="Afbeeldingsresultaat voor het beroepenhuis" id="539" name="Google Shape;539;p57"/>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descr="Afbeeldingsresultaat voor het beroepenhuis" id="540" name="Google Shape;540;p57"/>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descr="Afbeeldingsresultaat voor het beroepenhuis" id="541" name="Google Shape;541;p57"/>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descr="Afbeeldingsresultaat voor het beroepenhuis" id="542" name="Google Shape;542;p57"/>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id="543" name="Google Shape;543;p57"/>
          <p:cNvSpPr txBox="1"/>
          <p:nvPr>
            <p:ph idx="1" type="subTitle"/>
          </p:nvPr>
        </p:nvSpPr>
        <p:spPr>
          <a:xfrm>
            <a:off x="1371600" y="4953000"/>
            <a:ext cx="6400800" cy="12192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888888"/>
              </a:buClr>
              <a:buSzPts val="2400"/>
              <a:buNone/>
            </a:pPr>
            <a:r>
              <a:t/>
            </a:r>
            <a:endParaRPr/>
          </a:p>
        </p:txBody>
      </p:sp>
      <p:pic>
        <p:nvPicPr>
          <p:cNvPr id="544" name="Google Shape;544;p57"/>
          <p:cNvPicPr preferRelativeResize="0"/>
          <p:nvPr/>
        </p:nvPicPr>
        <p:blipFill rotWithShape="1">
          <a:blip r:embed="rId3">
            <a:alphaModFix/>
          </a:blip>
          <a:srcRect b="0" l="0" r="0" t="0"/>
          <a:stretch/>
        </p:blipFill>
        <p:spPr>
          <a:xfrm>
            <a:off x="1979712" y="77678"/>
            <a:ext cx="5328592" cy="7537381"/>
          </a:xfrm>
          <a:prstGeom prst="rect">
            <a:avLst/>
          </a:prstGeom>
          <a:noFill/>
          <a:ln>
            <a:noFill/>
          </a:ln>
        </p:spPr>
      </p:pic>
      <p:sp>
        <p:nvSpPr>
          <p:cNvPr id="545" name="Google Shape;545;p57"/>
          <p:cNvSpPr txBox="1"/>
          <p:nvPr/>
        </p:nvSpPr>
        <p:spPr>
          <a:xfrm>
            <a:off x="930342" y="607583"/>
            <a:ext cx="227350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BE" sz="4800">
                <a:solidFill>
                  <a:schemeClr val="dk1"/>
                </a:solidFill>
                <a:latin typeface="Calibri"/>
                <a:ea typeface="Calibri"/>
                <a:cs typeface="Calibri"/>
                <a:sym typeface="Calibri"/>
              </a:rPr>
              <a:t>Talent</a:t>
            </a:r>
            <a:endParaRPr sz="400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58"/>
          <p:cNvSpPr txBox="1"/>
          <p:nvPr/>
        </p:nvSpPr>
        <p:spPr>
          <a:xfrm>
            <a:off x="0" y="260648"/>
            <a:ext cx="9144000" cy="864096"/>
          </a:xfrm>
          <a:prstGeom prst="rect">
            <a:avLst/>
          </a:prstGeom>
          <a:solidFill>
            <a:schemeClr val="accent6"/>
          </a:solidFill>
          <a:ln>
            <a:noFill/>
          </a:ln>
        </p:spPr>
        <p:txBody>
          <a:bodyPr anchorCtr="0" anchor="ctr" bIns="45700" lIns="91425" spcFirstLastPara="1" rIns="91425" wrap="square" tIns="45700">
            <a:normAutofit/>
          </a:bodyPr>
          <a:lstStyle/>
          <a:p>
            <a:pPr indent="0" lvl="0" marL="0" marR="0" rtl="0" algn="ctr">
              <a:spcBef>
                <a:spcPts val="0"/>
              </a:spcBef>
              <a:spcAft>
                <a:spcPts val="0"/>
              </a:spcAft>
              <a:buClr>
                <a:srgbClr val="FFFFFF"/>
              </a:buClr>
              <a:buSzPts val="4000"/>
              <a:buFont typeface="Calibri"/>
              <a:buNone/>
            </a:pPr>
            <a:r>
              <a:rPr lang="nl-BE" sz="4000">
                <a:solidFill>
                  <a:srgbClr val="FFFFFF"/>
                </a:solidFill>
                <a:latin typeface="Calibri"/>
                <a:ea typeface="Calibri"/>
                <a:cs typeface="Calibri"/>
                <a:sym typeface="Calibri"/>
              </a:rPr>
              <a:t>Wat als …</a:t>
            </a:r>
            <a:endParaRPr/>
          </a:p>
        </p:txBody>
      </p:sp>
      <p:pic>
        <p:nvPicPr>
          <p:cNvPr id="552" name="Google Shape;552;p58"/>
          <p:cNvPicPr preferRelativeResize="0"/>
          <p:nvPr/>
        </p:nvPicPr>
        <p:blipFill rotWithShape="1">
          <a:blip r:embed="rId3">
            <a:alphaModFix/>
          </a:blip>
          <a:srcRect b="0" l="0" r="0" t="0"/>
          <a:stretch/>
        </p:blipFill>
        <p:spPr>
          <a:xfrm>
            <a:off x="0" y="1570600"/>
            <a:ext cx="4572000" cy="4572000"/>
          </a:xfrm>
          <a:prstGeom prst="rect">
            <a:avLst/>
          </a:prstGeom>
          <a:noFill/>
          <a:ln>
            <a:noFill/>
          </a:ln>
        </p:spPr>
      </p:pic>
      <p:pic>
        <p:nvPicPr>
          <p:cNvPr id="553" name="Google Shape;553;p58"/>
          <p:cNvPicPr preferRelativeResize="0"/>
          <p:nvPr/>
        </p:nvPicPr>
        <p:blipFill rotWithShape="1">
          <a:blip r:embed="rId4">
            <a:alphaModFix/>
          </a:blip>
          <a:srcRect b="0" l="0" r="0" t="0"/>
          <a:stretch/>
        </p:blipFill>
        <p:spPr>
          <a:xfrm>
            <a:off x="4572000" y="1570600"/>
            <a:ext cx="4572000" cy="4572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descr="Afbeeldingsresultaat voor het beroepenhuis" id="559" name="Google Shape;559;p59"/>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descr="Afbeeldingsresultaat voor het beroepenhuis" id="560" name="Google Shape;560;p59"/>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descr="Afbeeldingsresultaat voor het beroepenhuis" id="561" name="Google Shape;561;p59"/>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descr="Afbeeldingsresultaat voor het beroepenhuis" id="562" name="Google Shape;562;p59"/>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id="563" name="Google Shape;563;p59"/>
          <p:cNvSpPr txBox="1"/>
          <p:nvPr>
            <p:ph idx="1" type="subTitle"/>
          </p:nvPr>
        </p:nvSpPr>
        <p:spPr>
          <a:xfrm>
            <a:off x="1371600" y="4953000"/>
            <a:ext cx="6400800" cy="12192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888888"/>
              </a:buClr>
              <a:buSzPts val="2400"/>
              <a:buNone/>
            </a:pPr>
            <a:r>
              <a:t/>
            </a:r>
            <a:endParaRPr/>
          </a:p>
        </p:txBody>
      </p:sp>
      <p:pic>
        <p:nvPicPr>
          <p:cNvPr id="564" name="Google Shape;564;p59"/>
          <p:cNvPicPr preferRelativeResize="0"/>
          <p:nvPr/>
        </p:nvPicPr>
        <p:blipFill rotWithShape="1">
          <a:blip r:embed="rId3">
            <a:alphaModFix/>
          </a:blip>
          <a:srcRect b="0" l="10931" r="13429" t="0"/>
          <a:stretch/>
        </p:blipFill>
        <p:spPr>
          <a:xfrm>
            <a:off x="1679171" y="0"/>
            <a:ext cx="5818910" cy="7693025"/>
          </a:xfrm>
          <a:prstGeom prst="rect">
            <a:avLst/>
          </a:prstGeom>
          <a:noFill/>
          <a:ln>
            <a:noFill/>
          </a:ln>
        </p:spPr>
      </p:pic>
      <p:sp>
        <p:nvSpPr>
          <p:cNvPr id="565" name="Google Shape;565;p59"/>
          <p:cNvSpPr txBox="1"/>
          <p:nvPr/>
        </p:nvSpPr>
        <p:spPr>
          <a:xfrm>
            <a:off x="930342" y="607583"/>
            <a:ext cx="227350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BE" sz="4800">
                <a:solidFill>
                  <a:schemeClr val="dk1"/>
                </a:solidFill>
                <a:latin typeface="Calibri"/>
                <a:ea typeface="Calibri"/>
                <a:cs typeface="Calibri"/>
                <a:sym typeface="Calibri"/>
              </a:rPr>
              <a:t>Talent</a:t>
            </a:r>
            <a:endParaRPr sz="4000">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60"/>
          <p:cNvSpPr txBox="1"/>
          <p:nvPr/>
        </p:nvSpPr>
        <p:spPr>
          <a:xfrm>
            <a:off x="0" y="260648"/>
            <a:ext cx="9144000" cy="1152128"/>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4000"/>
              <a:buFont typeface="Calibri"/>
              <a:buNone/>
            </a:pPr>
            <a:r>
              <a:rPr lang="nl-BE" sz="4000">
                <a:solidFill>
                  <a:srgbClr val="FFFFFF"/>
                </a:solidFill>
                <a:latin typeface="Calibri"/>
                <a:ea typeface="Calibri"/>
                <a:cs typeface="Calibri"/>
                <a:sym typeface="Calibri"/>
              </a:rPr>
              <a:t>Wat hebben deze mensen gemeenschappelijk? </a:t>
            </a:r>
            <a:endParaRPr/>
          </a:p>
        </p:txBody>
      </p:sp>
      <p:pic>
        <p:nvPicPr>
          <p:cNvPr id="572" name="Google Shape;572;p60"/>
          <p:cNvPicPr preferRelativeResize="0"/>
          <p:nvPr/>
        </p:nvPicPr>
        <p:blipFill rotWithShape="1">
          <a:blip r:embed="rId3">
            <a:alphaModFix/>
          </a:blip>
          <a:srcRect b="0" l="0" r="0" t="0"/>
          <a:stretch/>
        </p:blipFill>
        <p:spPr>
          <a:xfrm>
            <a:off x="297840" y="4299599"/>
            <a:ext cx="4140115" cy="2369763"/>
          </a:xfrm>
          <a:prstGeom prst="rect">
            <a:avLst/>
          </a:prstGeom>
          <a:noFill/>
          <a:ln>
            <a:noFill/>
          </a:ln>
        </p:spPr>
      </p:pic>
      <p:pic>
        <p:nvPicPr>
          <p:cNvPr id="573" name="Google Shape;573;p60"/>
          <p:cNvPicPr preferRelativeResize="0"/>
          <p:nvPr/>
        </p:nvPicPr>
        <p:blipFill rotWithShape="1">
          <a:blip r:embed="rId4">
            <a:alphaModFix/>
          </a:blip>
          <a:srcRect b="0" l="0" r="0" t="0"/>
          <a:stretch/>
        </p:blipFill>
        <p:spPr>
          <a:xfrm>
            <a:off x="4750959" y="1628800"/>
            <a:ext cx="4243332" cy="2376266"/>
          </a:xfrm>
          <a:prstGeom prst="rect">
            <a:avLst/>
          </a:prstGeom>
          <a:noFill/>
          <a:ln>
            <a:noFill/>
          </a:ln>
        </p:spPr>
      </p:pic>
      <p:pic>
        <p:nvPicPr>
          <p:cNvPr id="574" name="Google Shape;574;p60"/>
          <p:cNvPicPr preferRelativeResize="0"/>
          <p:nvPr/>
        </p:nvPicPr>
        <p:blipFill rotWithShape="1">
          <a:blip r:embed="rId5">
            <a:alphaModFix/>
          </a:blip>
          <a:srcRect b="0" l="11252" r="2953" t="0"/>
          <a:stretch/>
        </p:blipFill>
        <p:spPr>
          <a:xfrm>
            <a:off x="297840" y="1628800"/>
            <a:ext cx="4095202" cy="2386614"/>
          </a:xfrm>
          <a:prstGeom prst="rect">
            <a:avLst/>
          </a:prstGeom>
          <a:noFill/>
          <a:ln>
            <a:noFill/>
          </a:ln>
        </p:spPr>
      </p:pic>
      <p:pic>
        <p:nvPicPr>
          <p:cNvPr id="575" name="Google Shape;575;p60"/>
          <p:cNvPicPr preferRelativeResize="0"/>
          <p:nvPr/>
        </p:nvPicPr>
        <p:blipFill rotWithShape="1">
          <a:blip r:embed="rId6">
            <a:alphaModFix/>
          </a:blip>
          <a:srcRect b="0" l="0" r="0" t="0"/>
          <a:stretch/>
        </p:blipFill>
        <p:spPr>
          <a:xfrm>
            <a:off x="4750959" y="4294089"/>
            <a:ext cx="4228914" cy="236976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6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190500" lvl="0" marL="342900" rtl="0" algn="l">
              <a:spcBef>
                <a:spcPts val="0"/>
              </a:spcBef>
              <a:spcAft>
                <a:spcPts val="0"/>
              </a:spcAft>
              <a:buClr>
                <a:srgbClr val="7F7F7F"/>
              </a:buClr>
              <a:buSzPts val="2400"/>
              <a:buNone/>
            </a:pPr>
            <a:r>
              <a:t/>
            </a:r>
            <a:endParaRPr/>
          </a:p>
        </p:txBody>
      </p:sp>
      <p:pic>
        <p:nvPicPr>
          <p:cNvPr id="582" name="Google Shape;582;p61"/>
          <p:cNvPicPr preferRelativeResize="0"/>
          <p:nvPr/>
        </p:nvPicPr>
        <p:blipFill rotWithShape="1">
          <a:blip r:embed="rId3">
            <a:alphaModFix/>
          </a:blip>
          <a:srcRect b="0" l="0" r="0" t="0"/>
          <a:stretch/>
        </p:blipFill>
        <p:spPr>
          <a:xfrm>
            <a:off x="2123728" y="160898"/>
            <a:ext cx="5256584" cy="7435524"/>
          </a:xfrm>
          <a:prstGeom prst="rect">
            <a:avLst/>
          </a:prstGeom>
          <a:noFill/>
          <a:ln>
            <a:noFill/>
          </a:ln>
        </p:spPr>
      </p:pic>
      <p:sp>
        <p:nvSpPr>
          <p:cNvPr id="583" name="Google Shape;583;p61"/>
          <p:cNvSpPr txBox="1"/>
          <p:nvPr/>
        </p:nvSpPr>
        <p:spPr>
          <a:xfrm>
            <a:off x="930342" y="607583"/>
            <a:ext cx="227350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BE" sz="4800">
                <a:solidFill>
                  <a:schemeClr val="dk1"/>
                </a:solidFill>
                <a:latin typeface="Calibri"/>
                <a:ea typeface="Calibri"/>
                <a:cs typeface="Calibri"/>
                <a:sym typeface="Calibri"/>
              </a:rPr>
              <a:t>Talent</a:t>
            </a:r>
            <a:endParaRPr sz="40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descr="Afbeeldingsresultaat voor het beroepenhuis" id="123" name="Google Shape;123;p17"/>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descr="Afbeeldingsresultaat voor het beroepenhuis" id="124" name="Google Shape;124;p17"/>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descr="Afbeeldingsresultaat voor het beroepenhuis" id="125" name="Google Shape;125;p17"/>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descr="Afbeeldingsresultaat voor het beroepenhuis" id="126" name="Google Shape;126;p17"/>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id="127" name="Google Shape;127;p17"/>
          <p:cNvSpPr txBox="1"/>
          <p:nvPr>
            <p:ph idx="1" type="subTitle"/>
          </p:nvPr>
        </p:nvSpPr>
        <p:spPr>
          <a:xfrm>
            <a:off x="1371600" y="4953000"/>
            <a:ext cx="6400800" cy="12192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888888"/>
              </a:buClr>
              <a:buSzPts val="2400"/>
              <a:buNone/>
            </a:pPr>
            <a:r>
              <a:t/>
            </a:r>
            <a:endParaRPr/>
          </a:p>
        </p:txBody>
      </p:sp>
      <p:pic>
        <p:nvPicPr>
          <p:cNvPr id="128" name="Google Shape;128;p17"/>
          <p:cNvPicPr preferRelativeResize="0"/>
          <p:nvPr/>
        </p:nvPicPr>
        <p:blipFill rotWithShape="1">
          <a:blip r:embed="rId3">
            <a:alphaModFix/>
          </a:blip>
          <a:srcRect b="0" l="8968" r="12855" t="0"/>
          <a:stretch/>
        </p:blipFill>
        <p:spPr>
          <a:xfrm>
            <a:off x="1645920" y="-144463"/>
            <a:ext cx="5852160" cy="7485887"/>
          </a:xfrm>
          <a:prstGeom prst="rect">
            <a:avLst/>
          </a:prstGeom>
          <a:noFill/>
          <a:ln>
            <a:noFill/>
          </a:ln>
        </p:spPr>
      </p:pic>
      <p:sp>
        <p:nvSpPr>
          <p:cNvPr id="129" name="Google Shape;129;p17"/>
          <p:cNvSpPr txBox="1"/>
          <p:nvPr/>
        </p:nvSpPr>
        <p:spPr>
          <a:xfrm>
            <a:off x="930342" y="607583"/>
            <a:ext cx="227350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BE" sz="4800">
                <a:solidFill>
                  <a:schemeClr val="dk1"/>
                </a:solidFill>
                <a:latin typeface="Calibri"/>
                <a:ea typeface="Calibri"/>
                <a:cs typeface="Calibri"/>
                <a:sym typeface="Calibri"/>
              </a:rPr>
              <a:t>Talent</a:t>
            </a:r>
            <a:endParaRPr sz="4000">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pic>
        <p:nvPicPr>
          <p:cNvPr descr="Close-up van een vraagteken op een hardhouten vloer tegen een wand" id="589" name="Google Shape;589;p62"/>
          <p:cNvPicPr preferRelativeResize="0"/>
          <p:nvPr/>
        </p:nvPicPr>
        <p:blipFill rotWithShape="1">
          <a:blip r:embed="rId3">
            <a:alphaModFix/>
          </a:blip>
          <a:srcRect b="-2" l="31887" r="5475" t="0"/>
          <a:stretch/>
        </p:blipFill>
        <p:spPr>
          <a:xfrm>
            <a:off x="0" y="-96823"/>
            <a:ext cx="9144000" cy="7189757"/>
          </a:xfrm>
          <a:prstGeom prst="rect">
            <a:avLst/>
          </a:prstGeom>
          <a:noFill/>
          <a:ln>
            <a:noFill/>
          </a:ln>
        </p:spPr>
      </p:pic>
      <p:sp>
        <p:nvSpPr>
          <p:cNvPr id="590" name="Google Shape;590;p62"/>
          <p:cNvSpPr txBox="1"/>
          <p:nvPr/>
        </p:nvSpPr>
        <p:spPr>
          <a:xfrm>
            <a:off x="551415" y="1407552"/>
            <a:ext cx="8722068" cy="3170099"/>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nl-BE" sz="8000">
                <a:solidFill>
                  <a:schemeClr val="dk1"/>
                </a:solidFill>
                <a:latin typeface="Calibri"/>
                <a:ea typeface="Calibri"/>
                <a:cs typeface="Calibri"/>
                <a:sym typeface="Calibri"/>
              </a:rPr>
              <a:t>    Wat kan ik goed?</a:t>
            </a:r>
            <a:endParaRPr/>
          </a:p>
          <a:p>
            <a:pPr indent="0" lvl="0" marL="0" marR="0" rtl="0" algn="l">
              <a:spcBef>
                <a:spcPts val="0"/>
              </a:spcBef>
              <a:spcAft>
                <a:spcPts val="0"/>
              </a:spcAft>
              <a:buNone/>
            </a:pPr>
            <a:r>
              <a:rPr b="1" lang="nl-BE" sz="8000">
                <a:solidFill>
                  <a:schemeClr val="dk1"/>
                </a:solidFill>
                <a:latin typeface="Calibri"/>
                <a:ea typeface="Calibri"/>
                <a:cs typeface="Calibri"/>
                <a:sym typeface="Calibri"/>
              </a:rPr>
              <a:t>    Wat doe ik graag?</a:t>
            </a:r>
            <a:endParaRPr/>
          </a:p>
        </p:txBody>
      </p:sp>
      <p:sp>
        <p:nvSpPr>
          <p:cNvPr id="591" name="Google Shape;591;p62"/>
          <p:cNvSpPr/>
          <p:nvPr/>
        </p:nvSpPr>
        <p:spPr>
          <a:xfrm>
            <a:off x="320339" y="3402621"/>
            <a:ext cx="1093837" cy="1017066"/>
          </a:xfrm>
          <a:prstGeom prst="heart">
            <a:avLst/>
          </a:prstGeom>
          <a:solidFill>
            <a:srgbClr val="FF0000"/>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id="592" name="Google Shape;592;p62"/>
          <p:cNvSpPr/>
          <p:nvPr/>
        </p:nvSpPr>
        <p:spPr>
          <a:xfrm>
            <a:off x="270047" y="1903756"/>
            <a:ext cx="1194420" cy="1112887"/>
          </a:xfrm>
          <a:prstGeom prst="star5">
            <a:avLst>
              <a:gd fmla="val 19098" name="adj"/>
              <a:gd fmla="val 105146" name="hf"/>
              <a:gd fmla="val 110557" name="vf"/>
            </a:avLst>
          </a:prstGeom>
          <a:solidFill>
            <a:srgbClr val="FFFF00"/>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None/>
            </a:pPr>
            <a:r>
              <a:rPr lang="nl-BE" sz="1100">
                <a:solidFill>
                  <a:schemeClr val="dk1"/>
                </a:solidFill>
                <a:latin typeface="Calibri"/>
                <a:ea typeface="Calibri"/>
                <a:cs typeface="Calibri"/>
                <a:sym typeface="Calibri"/>
              </a:rPr>
              <a:t>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pic>
        <p:nvPicPr>
          <p:cNvPr descr="Close-up van een vraagteken op een hardhouten vloer tegen een wand" id="598" name="Google Shape;598;p63"/>
          <p:cNvPicPr preferRelativeResize="0"/>
          <p:nvPr/>
        </p:nvPicPr>
        <p:blipFill rotWithShape="1">
          <a:blip r:embed="rId3">
            <a:alphaModFix/>
          </a:blip>
          <a:srcRect b="-2" l="31887" r="5475" t="0"/>
          <a:stretch/>
        </p:blipFill>
        <p:spPr>
          <a:xfrm>
            <a:off x="0" y="-96823"/>
            <a:ext cx="9144000" cy="7189757"/>
          </a:xfrm>
          <a:prstGeom prst="rect">
            <a:avLst/>
          </a:prstGeom>
          <a:noFill/>
          <a:ln>
            <a:noFill/>
          </a:ln>
        </p:spPr>
      </p:pic>
      <p:sp>
        <p:nvSpPr>
          <p:cNvPr id="599" name="Google Shape;599;p63"/>
          <p:cNvSpPr txBox="1"/>
          <p:nvPr/>
        </p:nvSpPr>
        <p:spPr>
          <a:xfrm>
            <a:off x="551415" y="-610270"/>
            <a:ext cx="1114408" cy="1748171"/>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nl-BE" sz="8000">
                <a:solidFill>
                  <a:schemeClr val="dk1"/>
                </a:solidFill>
                <a:latin typeface="Calibri"/>
                <a:ea typeface="Calibri"/>
                <a:cs typeface="Calibri"/>
                <a:sym typeface="Calibri"/>
              </a:rPr>
              <a:t>    </a:t>
            </a:r>
            <a:endParaRPr/>
          </a:p>
        </p:txBody>
      </p:sp>
      <p:pic>
        <p:nvPicPr>
          <p:cNvPr id="600" name="Google Shape;600;p63"/>
          <p:cNvPicPr preferRelativeResize="0"/>
          <p:nvPr/>
        </p:nvPicPr>
        <p:blipFill rotWithShape="1">
          <a:blip r:embed="rId4">
            <a:alphaModFix/>
          </a:blip>
          <a:srcRect b="0" l="0" r="0" t="0"/>
          <a:stretch/>
        </p:blipFill>
        <p:spPr>
          <a:xfrm>
            <a:off x="0" y="196596"/>
            <a:ext cx="9144000" cy="6464808"/>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pic>
        <p:nvPicPr>
          <p:cNvPr descr="Close-up van een vraagteken op een hardhouten vloer tegen een wand" id="606" name="Google Shape;606;p64"/>
          <p:cNvPicPr preferRelativeResize="0"/>
          <p:nvPr/>
        </p:nvPicPr>
        <p:blipFill rotWithShape="1">
          <a:blip r:embed="rId3">
            <a:alphaModFix/>
          </a:blip>
          <a:srcRect b="-2" l="31887" r="5475" t="0"/>
          <a:stretch/>
        </p:blipFill>
        <p:spPr>
          <a:xfrm>
            <a:off x="0" y="-96823"/>
            <a:ext cx="9144000" cy="7189757"/>
          </a:xfrm>
          <a:prstGeom prst="rect">
            <a:avLst/>
          </a:prstGeom>
          <a:noFill/>
          <a:ln>
            <a:noFill/>
          </a:ln>
        </p:spPr>
      </p:pic>
      <p:sp>
        <p:nvSpPr>
          <p:cNvPr id="607" name="Google Shape;607;p64"/>
          <p:cNvSpPr txBox="1"/>
          <p:nvPr/>
        </p:nvSpPr>
        <p:spPr>
          <a:xfrm>
            <a:off x="1635446" y="353988"/>
            <a:ext cx="6458755" cy="255454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nl-BE" sz="8000">
                <a:solidFill>
                  <a:schemeClr val="dk1"/>
                </a:solidFill>
                <a:latin typeface="Calibri"/>
                <a:ea typeface="Calibri"/>
                <a:cs typeface="Calibri"/>
                <a:sym typeface="Calibri"/>
              </a:rPr>
              <a:t>Geheime </a:t>
            </a:r>
            <a:br>
              <a:rPr b="1" lang="nl-BE" sz="8000">
                <a:solidFill>
                  <a:schemeClr val="dk1"/>
                </a:solidFill>
                <a:latin typeface="Calibri"/>
                <a:ea typeface="Calibri"/>
                <a:cs typeface="Calibri"/>
                <a:sym typeface="Calibri"/>
              </a:rPr>
            </a:br>
            <a:r>
              <a:rPr b="1" lang="nl-BE" sz="8000">
                <a:solidFill>
                  <a:schemeClr val="dk1"/>
                </a:solidFill>
                <a:latin typeface="Calibri"/>
                <a:ea typeface="Calibri"/>
                <a:cs typeface="Calibri"/>
                <a:sym typeface="Calibri"/>
              </a:rPr>
              <a:t>talentenvriend</a:t>
            </a:r>
            <a:endParaRPr/>
          </a:p>
        </p:txBody>
      </p:sp>
      <p:pic>
        <p:nvPicPr>
          <p:cNvPr id="608" name="Google Shape;608;p64"/>
          <p:cNvPicPr preferRelativeResize="0"/>
          <p:nvPr>
            <p:ph idx="4294967295" type="body"/>
          </p:nvPr>
        </p:nvPicPr>
        <p:blipFill rotWithShape="1">
          <a:blip r:embed="rId4">
            <a:alphaModFix/>
          </a:blip>
          <a:srcRect b="0" l="0" r="0" t="0"/>
          <a:stretch/>
        </p:blipFill>
        <p:spPr>
          <a:xfrm>
            <a:off x="3083555" y="3075868"/>
            <a:ext cx="3562535" cy="2159869"/>
          </a:xfrm>
          <a:prstGeom prst="rect">
            <a:avLst/>
          </a:prstGeom>
          <a:noFill/>
          <a:ln>
            <a:noFill/>
          </a:ln>
        </p:spPr>
      </p:pic>
      <p:sp>
        <p:nvSpPr>
          <p:cNvPr id="609" name="Google Shape;609;p64"/>
          <p:cNvSpPr txBox="1"/>
          <p:nvPr>
            <p:ph type="ctrTitle"/>
          </p:nvPr>
        </p:nvSpPr>
        <p:spPr>
          <a:xfrm>
            <a:off x="856203" y="5403073"/>
            <a:ext cx="7543800" cy="1239738"/>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8000"/>
              <a:buFont typeface="Calibri"/>
              <a:buNone/>
            </a:pPr>
            <a:r>
              <a:rPr lang="nl-BE">
                <a:solidFill>
                  <a:schemeClr val="dk1"/>
                </a:solidFill>
                <a:latin typeface="Calibri"/>
                <a:ea typeface="Calibri"/>
                <a:cs typeface="Calibri"/>
                <a:sym typeface="Calibri"/>
              </a:rPr>
              <a:t>Veel plezier!</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8"/>
          <p:cNvSpPr txBox="1"/>
          <p:nvPr/>
        </p:nvSpPr>
        <p:spPr>
          <a:xfrm>
            <a:off x="0" y="251271"/>
            <a:ext cx="9144000" cy="961131"/>
          </a:xfrm>
          <a:prstGeom prst="rect">
            <a:avLst/>
          </a:prstGeom>
          <a:solidFill>
            <a:schemeClr val="accent6"/>
          </a:solid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lt1"/>
              </a:buClr>
              <a:buSzPts val="4000"/>
              <a:buFont typeface="Calibri"/>
              <a:buNone/>
            </a:pPr>
            <a:r>
              <a:rPr lang="nl-BE" sz="4000">
                <a:solidFill>
                  <a:schemeClr val="lt1"/>
                </a:solidFill>
                <a:latin typeface="Calibri"/>
                <a:ea typeface="Calibri"/>
                <a:cs typeface="Calibri"/>
                <a:sym typeface="Calibri"/>
              </a:rPr>
              <a:t>Los het raadsel op!</a:t>
            </a:r>
            <a:endParaRPr/>
          </a:p>
        </p:txBody>
      </p:sp>
      <p:pic>
        <p:nvPicPr>
          <p:cNvPr id="136" name="Google Shape;136;p18"/>
          <p:cNvPicPr preferRelativeResize="0"/>
          <p:nvPr/>
        </p:nvPicPr>
        <p:blipFill rotWithShape="1">
          <a:blip r:embed="rId3">
            <a:alphaModFix/>
          </a:blip>
          <a:srcRect b="0" l="0" r="0" t="2243"/>
          <a:stretch/>
        </p:blipFill>
        <p:spPr>
          <a:xfrm>
            <a:off x="372832" y="1306188"/>
            <a:ext cx="8015592" cy="5219156"/>
          </a:xfrm>
          <a:prstGeom prst="rect">
            <a:avLst/>
          </a:prstGeom>
          <a:noFill/>
          <a:ln>
            <a:noFill/>
          </a:ln>
        </p:spPr>
      </p:pic>
      <p:sp>
        <p:nvSpPr>
          <p:cNvPr id="137" name="Google Shape;137;p18"/>
          <p:cNvSpPr/>
          <p:nvPr/>
        </p:nvSpPr>
        <p:spPr>
          <a:xfrm>
            <a:off x="4932040" y="5589240"/>
            <a:ext cx="911384" cy="923330"/>
          </a:xfrm>
          <a:prstGeom prst="rect">
            <a:avLst/>
          </a:prstGeom>
          <a:solidFill>
            <a:srgbClr val="FAE6D1"/>
          </a:solidFill>
          <a:ln cap="flat" cmpd="sng" w="28575">
            <a:solidFill>
              <a:srgbClr val="713B3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nl-BE" sz="5400">
                <a:solidFill>
                  <a:schemeClr val="dk1"/>
                </a:solidFill>
                <a:latin typeface="Arial"/>
                <a:ea typeface="Arial"/>
                <a:cs typeface="Arial"/>
                <a:sym typeface="Arial"/>
              </a:rPr>
              <a:t>1</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190500" lvl="0" marL="342900" rtl="0" algn="l">
              <a:spcBef>
                <a:spcPts val="0"/>
              </a:spcBef>
              <a:spcAft>
                <a:spcPts val="0"/>
              </a:spcAft>
              <a:buClr>
                <a:srgbClr val="7F7F7F"/>
              </a:buClr>
              <a:buSzPts val="2400"/>
              <a:buNone/>
            </a:pPr>
            <a:r>
              <a:t/>
            </a:r>
            <a:endParaRPr/>
          </a:p>
        </p:txBody>
      </p:sp>
      <p:pic>
        <p:nvPicPr>
          <p:cNvPr id="144" name="Google Shape;144;p19"/>
          <p:cNvPicPr preferRelativeResize="0"/>
          <p:nvPr/>
        </p:nvPicPr>
        <p:blipFill rotWithShape="1">
          <a:blip r:embed="rId3">
            <a:alphaModFix/>
          </a:blip>
          <a:srcRect b="0" l="0" r="0" t="0"/>
          <a:stretch/>
        </p:blipFill>
        <p:spPr>
          <a:xfrm>
            <a:off x="1870404" y="330086"/>
            <a:ext cx="5403191" cy="7642903"/>
          </a:xfrm>
          <a:prstGeom prst="rect">
            <a:avLst/>
          </a:prstGeom>
          <a:noFill/>
          <a:ln>
            <a:noFill/>
          </a:ln>
        </p:spPr>
      </p:pic>
      <p:sp>
        <p:nvSpPr>
          <p:cNvPr id="145" name="Google Shape;145;p19"/>
          <p:cNvSpPr txBox="1"/>
          <p:nvPr/>
        </p:nvSpPr>
        <p:spPr>
          <a:xfrm>
            <a:off x="930342" y="607583"/>
            <a:ext cx="227350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BE" sz="4800">
                <a:solidFill>
                  <a:schemeClr val="dk1"/>
                </a:solidFill>
                <a:latin typeface="Calibri"/>
                <a:ea typeface="Calibri"/>
                <a:cs typeface="Calibri"/>
                <a:sym typeface="Calibri"/>
              </a:rPr>
              <a:t>Talent</a:t>
            </a:r>
            <a:endParaRPr sz="40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0"/>
          <p:cNvSpPr txBox="1"/>
          <p:nvPr/>
        </p:nvSpPr>
        <p:spPr>
          <a:xfrm>
            <a:off x="0" y="260648"/>
            <a:ext cx="9144000" cy="1152128"/>
          </a:xfrm>
          <a:prstGeom prst="rect">
            <a:avLst/>
          </a:prstGeom>
          <a:solidFill>
            <a:schemeClr val="accent6"/>
          </a:solid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lt1"/>
              </a:buClr>
              <a:buSzPts val="4000"/>
              <a:buFont typeface="Calibri"/>
              <a:buNone/>
            </a:pPr>
            <a:r>
              <a:rPr lang="nl-BE" sz="4000">
                <a:solidFill>
                  <a:schemeClr val="lt1"/>
                </a:solidFill>
                <a:latin typeface="Calibri"/>
                <a:ea typeface="Calibri"/>
                <a:cs typeface="Calibri"/>
                <a:sym typeface="Calibri"/>
              </a:rPr>
              <a:t>Los de rebus op. Welk talent ontdek je?</a:t>
            </a:r>
            <a:endParaRPr/>
          </a:p>
        </p:txBody>
      </p:sp>
      <p:pic>
        <p:nvPicPr>
          <p:cNvPr id="152" name="Google Shape;152;p20"/>
          <p:cNvPicPr preferRelativeResize="0"/>
          <p:nvPr>
            <p:ph idx="1" type="body"/>
          </p:nvPr>
        </p:nvPicPr>
        <p:blipFill rotWithShape="1">
          <a:blip r:embed="rId3">
            <a:alphaModFix/>
          </a:blip>
          <a:srcRect b="0" l="0" r="0" t="0"/>
          <a:stretch/>
        </p:blipFill>
        <p:spPr>
          <a:xfrm>
            <a:off x="133494" y="2712280"/>
            <a:ext cx="1905000" cy="1600200"/>
          </a:xfrm>
          <a:prstGeom prst="rect">
            <a:avLst/>
          </a:prstGeom>
          <a:noFill/>
          <a:ln>
            <a:noFill/>
          </a:ln>
        </p:spPr>
      </p:pic>
      <p:pic>
        <p:nvPicPr>
          <p:cNvPr id="153" name="Google Shape;153;p20"/>
          <p:cNvPicPr preferRelativeResize="0"/>
          <p:nvPr/>
        </p:nvPicPr>
        <p:blipFill rotWithShape="1">
          <a:blip r:embed="rId4">
            <a:alphaModFix/>
          </a:blip>
          <a:srcRect b="0" l="0" r="0" t="0"/>
          <a:stretch/>
        </p:blipFill>
        <p:spPr>
          <a:xfrm>
            <a:off x="5453980" y="3035117"/>
            <a:ext cx="1638300" cy="1200150"/>
          </a:xfrm>
          <a:prstGeom prst="rect">
            <a:avLst/>
          </a:prstGeom>
          <a:noFill/>
          <a:ln>
            <a:noFill/>
          </a:ln>
        </p:spPr>
      </p:pic>
      <p:sp>
        <p:nvSpPr>
          <p:cNvPr id="154" name="Google Shape;154;p20"/>
          <p:cNvSpPr txBox="1"/>
          <p:nvPr/>
        </p:nvSpPr>
        <p:spPr>
          <a:xfrm>
            <a:off x="140357" y="4235267"/>
            <a:ext cx="1944216"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nl-BE" sz="4400">
                <a:solidFill>
                  <a:schemeClr val="dk1"/>
                </a:solidFill>
                <a:latin typeface="Calibri"/>
                <a:ea typeface="Calibri"/>
                <a:cs typeface="Calibri"/>
                <a:sym typeface="Calibri"/>
              </a:rPr>
              <a:t>K = C</a:t>
            </a:r>
            <a:endParaRPr/>
          </a:p>
        </p:txBody>
      </p:sp>
      <p:pic>
        <p:nvPicPr>
          <p:cNvPr descr="Afbeeldingsresultaat voor muts" id="155" name="Google Shape;155;p20"/>
          <p:cNvPicPr preferRelativeResize="0"/>
          <p:nvPr/>
        </p:nvPicPr>
        <p:blipFill rotWithShape="1">
          <a:blip r:embed="rId5">
            <a:alphaModFix/>
          </a:blip>
          <a:srcRect b="0" l="0" r="0" t="0"/>
          <a:stretch/>
        </p:blipFill>
        <p:spPr>
          <a:xfrm>
            <a:off x="2084573" y="2579083"/>
            <a:ext cx="1656184" cy="1656184"/>
          </a:xfrm>
          <a:prstGeom prst="rect">
            <a:avLst/>
          </a:prstGeom>
          <a:noFill/>
          <a:ln>
            <a:noFill/>
          </a:ln>
        </p:spPr>
      </p:pic>
      <p:sp>
        <p:nvSpPr>
          <p:cNvPr id="156" name="Google Shape;156;p20"/>
          <p:cNvSpPr txBox="1"/>
          <p:nvPr/>
        </p:nvSpPr>
        <p:spPr>
          <a:xfrm>
            <a:off x="2076067" y="4235267"/>
            <a:ext cx="1656184"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nl-BE" sz="4400">
                <a:solidFill>
                  <a:schemeClr val="dk1"/>
                </a:solidFill>
                <a:latin typeface="Calibri"/>
                <a:ea typeface="Calibri"/>
                <a:cs typeface="Calibri"/>
                <a:sym typeface="Calibri"/>
              </a:rPr>
              <a:t>- TS</a:t>
            </a:r>
            <a:endParaRPr/>
          </a:p>
        </p:txBody>
      </p:sp>
      <p:sp>
        <p:nvSpPr>
          <p:cNvPr id="157" name="Google Shape;157;p20"/>
          <p:cNvSpPr txBox="1"/>
          <p:nvPr/>
        </p:nvSpPr>
        <p:spPr>
          <a:xfrm>
            <a:off x="5282269" y="4235267"/>
            <a:ext cx="1751553"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nl-BE" sz="4400">
                <a:solidFill>
                  <a:schemeClr val="dk1"/>
                </a:solidFill>
                <a:latin typeface="Calibri"/>
                <a:ea typeface="Calibri"/>
                <a:cs typeface="Calibri"/>
                <a:sym typeface="Calibri"/>
              </a:rPr>
              <a:t>K = C</a:t>
            </a:r>
            <a:endParaRPr/>
          </a:p>
        </p:txBody>
      </p:sp>
      <p:sp>
        <p:nvSpPr>
          <p:cNvPr id="158" name="Google Shape;158;p20"/>
          <p:cNvSpPr txBox="1"/>
          <p:nvPr/>
        </p:nvSpPr>
        <p:spPr>
          <a:xfrm>
            <a:off x="7092280" y="4235267"/>
            <a:ext cx="1656184"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nl-BE" sz="4400">
                <a:solidFill>
                  <a:schemeClr val="dk1"/>
                </a:solidFill>
                <a:latin typeface="Calibri"/>
                <a:ea typeface="Calibri"/>
                <a:cs typeface="Calibri"/>
                <a:sym typeface="Calibri"/>
              </a:rPr>
              <a:t>- D</a:t>
            </a:r>
            <a:endParaRPr/>
          </a:p>
        </p:txBody>
      </p:sp>
      <p:pic>
        <p:nvPicPr>
          <p:cNvPr descr="Afbeeldingsresultaat voor nies" id="159" name="Google Shape;159;p20"/>
          <p:cNvPicPr preferRelativeResize="0"/>
          <p:nvPr/>
        </p:nvPicPr>
        <p:blipFill rotWithShape="1">
          <a:blip r:embed="rId6">
            <a:alphaModFix/>
          </a:blip>
          <a:srcRect b="0" l="0" r="0" t="0"/>
          <a:stretch/>
        </p:blipFill>
        <p:spPr>
          <a:xfrm>
            <a:off x="3843331" y="2761039"/>
            <a:ext cx="1457338" cy="1549330"/>
          </a:xfrm>
          <a:prstGeom prst="rect">
            <a:avLst/>
          </a:prstGeom>
          <a:noFill/>
          <a:ln>
            <a:noFill/>
          </a:ln>
        </p:spPr>
      </p:pic>
      <p:sp>
        <p:nvSpPr>
          <p:cNvPr id="160" name="Google Shape;160;p20"/>
          <p:cNvSpPr txBox="1"/>
          <p:nvPr/>
        </p:nvSpPr>
        <p:spPr>
          <a:xfrm>
            <a:off x="3626085" y="4235266"/>
            <a:ext cx="1656184"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nl-BE" sz="4400">
                <a:solidFill>
                  <a:schemeClr val="dk1"/>
                </a:solidFill>
                <a:latin typeface="Calibri"/>
                <a:ea typeface="Calibri"/>
                <a:cs typeface="Calibri"/>
                <a:sym typeface="Calibri"/>
              </a:rPr>
              <a:t>- ES</a:t>
            </a:r>
            <a:endParaRPr/>
          </a:p>
        </p:txBody>
      </p:sp>
      <p:pic>
        <p:nvPicPr>
          <p:cNvPr descr="Afbeeldingsresultaat voor dief" id="161" name="Google Shape;161;p20"/>
          <p:cNvPicPr preferRelativeResize="0"/>
          <p:nvPr/>
        </p:nvPicPr>
        <p:blipFill rotWithShape="1">
          <a:blip r:embed="rId7">
            <a:alphaModFix/>
          </a:blip>
          <a:srcRect b="0" l="0" r="0" t="0"/>
          <a:stretch/>
        </p:blipFill>
        <p:spPr>
          <a:xfrm>
            <a:off x="7173613" y="2761038"/>
            <a:ext cx="1885818" cy="154932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descr="Afbeeldingsresultaat voor het beroepenhuis" id="167" name="Google Shape;167;p21"/>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descr="Afbeeldingsresultaat voor het beroepenhuis" id="168" name="Google Shape;168;p21"/>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descr="Afbeeldingsresultaat voor het beroepenhuis" id="169" name="Google Shape;169;p21"/>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descr="Afbeeldingsresultaat voor het beroepenhuis" id="170" name="Google Shape;170;p21"/>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Palatino Linotype"/>
              <a:ea typeface="Palatino Linotype"/>
              <a:cs typeface="Palatino Linotype"/>
              <a:sym typeface="Palatino Linotype"/>
            </a:endParaRPr>
          </a:p>
        </p:txBody>
      </p:sp>
      <p:sp>
        <p:nvSpPr>
          <p:cNvPr id="171" name="Google Shape;171;p21"/>
          <p:cNvSpPr txBox="1"/>
          <p:nvPr>
            <p:ph idx="1" type="subTitle"/>
          </p:nvPr>
        </p:nvSpPr>
        <p:spPr>
          <a:xfrm>
            <a:off x="1371600" y="4953000"/>
            <a:ext cx="6400800" cy="12192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888888"/>
              </a:buClr>
              <a:buSzPts val="2400"/>
              <a:buNone/>
            </a:pPr>
            <a:r>
              <a:t/>
            </a:r>
            <a:endParaRPr/>
          </a:p>
        </p:txBody>
      </p:sp>
      <p:pic>
        <p:nvPicPr>
          <p:cNvPr id="172" name="Google Shape;172;p21"/>
          <p:cNvPicPr preferRelativeResize="0"/>
          <p:nvPr/>
        </p:nvPicPr>
        <p:blipFill rotWithShape="1">
          <a:blip r:embed="rId3">
            <a:alphaModFix/>
          </a:blip>
          <a:srcRect b="0" l="0" r="0" t="0"/>
          <a:stretch/>
        </p:blipFill>
        <p:spPr>
          <a:xfrm>
            <a:off x="1843314" y="-144463"/>
            <a:ext cx="5457372" cy="7719543"/>
          </a:xfrm>
          <a:prstGeom prst="rect">
            <a:avLst/>
          </a:prstGeom>
          <a:noFill/>
          <a:ln>
            <a:noFill/>
          </a:ln>
        </p:spPr>
      </p:pic>
      <p:sp>
        <p:nvSpPr>
          <p:cNvPr id="173" name="Google Shape;173;p21"/>
          <p:cNvSpPr txBox="1"/>
          <p:nvPr/>
        </p:nvSpPr>
        <p:spPr>
          <a:xfrm>
            <a:off x="930342" y="607583"/>
            <a:ext cx="227350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BE" sz="4800">
                <a:solidFill>
                  <a:schemeClr val="dk1"/>
                </a:solidFill>
                <a:latin typeface="Calibri"/>
                <a:ea typeface="Calibri"/>
                <a:cs typeface="Calibri"/>
                <a:sym typeface="Calibri"/>
              </a:rPr>
              <a:t>Talent</a:t>
            </a:r>
            <a:endParaRPr sz="40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Kantoorthema">
  <a:themeElements>
    <a:clrScheme name="Kantoor">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xecutive">
  <a:themeElements>
    <a:clrScheme name="Executive">
      <a:dk1>
        <a:srgbClr val="000000"/>
      </a:dk1>
      <a:lt1>
        <a:srgbClr val="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