
<file path=[Content_Types].xml><?xml version="1.0" encoding="utf-8"?>
<Types xmlns="http://schemas.openxmlformats.org/package/2006/content-types">
  <Default ContentType="image/x-emf" Extension="emf"/>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Data+xml" PartName="/ppt/diagrams/data1.xml"/>
  <Override ContentType="application/vnd.openxmlformats-officedocument.drawingml.diagramData+xml" PartName="/ppt/diagrams/data2.xml"/>
  <Override ContentType="application/vnd.ms-office.drawingml.diagramDrawing+xml" PartName="/ppt/diagrams/drawing1.xml"/>
  <Override ContentType="application/vnd.ms-office.drawingml.diagramDrawing+xml" PartName="/ppt/diagrams/drawing2.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
<Relationships xmlns="http://schemas.openxmlformats.org/package/2006/relationships">
<Relationship Id="rId1" Target="ppt/presentation.xml" Type="http://schemas.openxmlformats.org/officeDocument/2006/relationships/officeDocument"/>
<Relationship Id="rId2" Target="docProps/core.xml" Type="http://schemas.openxmlformats.org/package/2006/relationships/metadata/core-properties"/>
<Relationship Id="rId3" Target="docProps/app.xml" Type="http://schemas.openxmlformats.org/officeDocument/2006/relationships/extended-properties"/>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22"/>
  </p:notesMasterIdLst>
  <p:sldIdLst>
    <p:sldId id="350" r:id="rId2"/>
    <p:sldId id="343" r:id="rId3"/>
    <p:sldId id="295" r:id="rId4"/>
    <p:sldId id="339" r:id="rId5"/>
    <p:sldId id="342" r:id="rId6"/>
    <p:sldId id="260" r:id="rId7"/>
    <p:sldId id="283" r:id="rId8"/>
    <p:sldId id="286" r:id="rId9"/>
    <p:sldId id="291" r:id="rId10"/>
    <p:sldId id="292" r:id="rId11"/>
    <p:sldId id="293" r:id="rId12"/>
    <p:sldId id="269" r:id="rId13"/>
    <p:sldId id="270" r:id="rId14"/>
    <p:sldId id="347" r:id="rId15"/>
    <p:sldId id="348" r:id="rId16"/>
    <p:sldId id="349" r:id="rId17"/>
    <p:sldId id="351" r:id="rId18"/>
    <p:sldId id="297" r:id="rId19"/>
    <p:sldId id="296" r:id="rId20"/>
    <p:sldId id="280"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07">
          <p15:clr>
            <a:srgbClr val="9AA0A6"/>
          </p15:clr>
        </p15:guide>
        <p15:guide id="2" pos="227">
          <p15:clr>
            <a:srgbClr val="9AA0A6"/>
          </p15:clr>
        </p15:guide>
        <p15:guide id="3" pos="5533">
          <p15:clr>
            <a:srgbClr val="9AA0A6"/>
          </p15:clr>
        </p15:guide>
        <p15:guide id="4"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9996"/>
    <a:srgbClr val="D8EEDF"/>
    <a:srgbClr val="294376"/>
    <a:srgbClr val="D8EF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68" autoAdjust="0"/>
  </p:normalViewPr>
  <p:slideViewPr>
    <p:cSldViewPr snapToGrid="0">
      <p:cViewPr varScale="1">
        <p:scale>
          <a:sx n="121" d="100"/>
          <a:sy n="121" d="100"/>
        </p:scale>
        <p:origin x="346" y="86"/>
      </p:cViewPr>
      <p:guideLst>
        <p:guide orient="horz" pos="907"/>
        <p:guide pos="227"/>
        <p:guide pos="5533"/>
        <p:guide pos="2880"/>
      </p:guideLst>
    </p:cSldViewPr>
  </p:slideViewPr>
  <p:notesTextViewPr>
    <p:cViewPr>
      <p:scale>
        <a:sx n="1" d="1"/>
        <a:sy n="1" d="1"/>
      </p:scale>
      <p:origin x="0" y="0"/>
    </p:cViewPr>
  </p:notesTextViewPr>
  <p:gridSpacing cx="72008" cy="72008"/>
</p:viewPr>
</file>

<file path=ppt/_rels/presentation.xml.rels><?xml version="1.0" encoding="UTF-8" standalone="no"?>
<Relationships xmlns="http://schemas.openxmlformats.org/package/2006/relationships">
<Relationship Id="rId1" Target="slideMasters/slideMaster1.xml" Type="http://schemas.openxmlformats.org/officeDocument/2006/relationships/slideMaster"/>
<Relationship Id="rId10" Target="slides/slide9.xml" Type="http://schemas.openxmlformats.org/officeDocument/2006/relationships/slide"/>
<Relationship Id="rId11" Target="slides/slide10.xml" Type="http://schemas.openxmlformats.org/officeDocument/2006/relationships/slide"/>
<Relationship Id="rId12" Target="slides/slide11.xml" Type="http://schemas.openxmlformats.org/officeDocument/2006/relationships/slide"/>
<Relationship Id="rId13" Target="slides/slide12.xml" Type="http://schemas.openxmlformats.org/officeDocument/2006/relationships/slide"/>
<Relationship Id="rId14" Target="slides/slide13.xml" Type="http://schemas.openxmlformats.org/officeDocument/2006/relationships/slide"/>
<Relationship Id="rId15" Target="slides/slide14.xml" Type="http://schemas.openxmlformats.org/officeDocument/2006/relationships/slide"/>
<Relationship Id="rId16" Target="slides/slide15.xml" Type="http://schemas.openxmlformats.org/officeDocument/2006/relationships/slide"/>
<Relationship Id="rId17" Target="slides/slide16.xml" Type="http://schemas.openxmlformats.org/officeDocument/2006/relationships/slide"/>
<Relationship Id="rId18" Target="slides/slide17.xml" Type="http://schemas.openxmlformats.org/officeDocument/2006/relationships/slide"/>
<Relationship Id="rId19" Target="slides/slide18.xml" Type="http://schemas.openxmlformats.org/officeDocument/2006/relationships/slide"/>
<Relationship Id="rId2" Target="slides/slide1.xml" Type="http://schemas.openxmlformats.org/officeDocument/2006/relationships/slide"/>
<Relationship Id="rId20" Target="slides/slide19.xml" Type="http://schemas.openxmlformats.org/officeDocument/2006/relationships/slide"/>
<Relationship Id="rId21" Target="slides/slide20.xml" Type="http://schemas.openxmlformats.org/officeDocument/2006/relationships/slide"/>
<Relationship Id="rId22" Target="notesMasters/notesMaster1.xml" Type="http://schemas.openxmlformats.org/officeDocument/2006/relationships/notesMaster"/>
<Relationship Id="rId23" Target="presProps.xml" Type="http://schemas.openxmlformats.org/officeDocument/2006/relationships/presProps"/>
<Relationship Id="rId24" Target="viewProps.xml" Type="http://schemas.openxmlformats.org/officeDocument/2006/relationships/viewProps"/>
<Relationship Id="rId25" Target="theme/theme1.xml" Type="http://schemas.openxmlformats.org/officeDocument/2006/relationships/theme"/>
<Relationship Id="rId26" Target="tableStyles.xml" Type="http://schemas.openxmlformats.org/officeDocument/2006/relationships/tableStyles"/>
<Relationship Id="rId3" Target="slides/slide2.xml" Type="http://schemas.openxmlformats.org/officeDocument/2006/relationships/slide"/>
<Relationship Id="rId4" Target="slides/slide3.xml" Type="http://schemas.openxmlformats.org/officeDocument/2006/relationships/slide"/>
<Relationship Id="rId5" Target="slides/slide4.xml" Type="http://schemas.openxmlformats.org/officeDocument/2006/relationships/slide"/>
<Relationship Id="rId6" Target="slides/slide5.xml" Type="http://schemas.openxmlformats.org/officeDocument/2006/relationships/slide"/>
<Relationship Id="rId7" Target="slides/slide6.xml" Type="http://schemas.openxmlformats.org/officeDocument/2006/relationships/slide"/>
<Relationship Id="rId8" Target="slides/slide7.xml" Type="http://schemas.openxmlformats.org/officeDocument/2006/relationships/slide"/>
<Relationship Id="rId9" Target="slides/slide8.xml" Type="http://schemas.openxmlformats.org/officeDocument/2006/relationships/slide"/>
</Relationships>

</file>

<file path=ppt/diagrams/_rels/data2.xml.rels><?xml version="1.0" encoding="UTF-8" standalone="no"?>
<Relationships xmlns="http://schemas.openxmlformats.org/package/2006/relationships">
<Relationship Id="rId1" Target="../media/image30.png" Type="http://schemas.openxmlformats.org/officeDocument/2006/relationships/image"/>
<Relationship Id="rId2" Target="../media/image31.png" Type="http://schemas.openxmlformats.org/officeDocument/2006/relationships/image"/>
<Relationship Id="rId3" Target="../media/image32.png" Type="http://schemas.openxmlformats.org/officeDocument/2006/relationships/image"/>
<Relationship Id="rId4" Target="../media/image33.png" Type="http://schemas.openxmlformats.org/officeDocument/2006/relationships/image"/>
</Relationships>

</file>

<file path=ppt/diagrams/_rels/drawing2.xml.rels><?xml version="1.0" encoding="UTF-8" standalone="no"?>
<Relationships xmlns="http://schemas.openxmlformats.org/package/2006/relationships">
<Relationship Id="rId1" Target="../media/image30.png" Type="http://schemas.openxmlformats.org/officeDocument/2006/relationships/image"/>
<Relationship Id="rId2" Target="../media/image31.png" Type="http://schemas.openxmlformats.org/officeDocument/2006/relationships/image"/>
<Relationship Id="rId3" Target="../media/image32.png" Type="http://schemas.openxmlformats.org/officeDocument/2006/relationships/image"/>
<Relationship Id="rId4" Target="../media/image33.png" Type="http://schemas.openxmlformats.org/officeDocument/2006/relationships/image"/>
</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5C7030-17A2-4313-90F9-C5994B935B86}" type="doc">
      <dgm:prSet loTypeId="urn:microsoft.com/office/officeart/2005/8/layout/hierarchy4" loCatId="list" qsTypeId="urn:microsoft.com/office/officeart/2005/8/quickstyle/simple1" qsCatId="simple" csTypeId="urn:microsoft.com/office/officeart/2005/8/colors/colorful5" csCatId="colorful" phldr="1"/>
      <dgm:spPr/>
      <dgm:t>
        <a:bodyPr/>
        <a:lstStyle/>
        <a:p>
          <a:endParaRPr lang="nl-BE"/>
        </a:p>
      </dgm:t>
    </dgm:pt>
    <dgm:pt modelId="{E1E24478-378F-44BE-865A-D84B4F6C49C5}">
      <dgm:prSet phldrT="[Tekst]" custT="1"/>
      <dgm:spPr>
        <a:noFill/>
        <a:ln>
          <a:solidFill>
            <a:schemeClr val="bg2"/>
          </a:solidFill>
        </a:ln>
      </dgm:spPr>
      <dgm:t>
        <a:bodyPr/>
        <a:lstStyle/>
        <a:p>
          <a:r>
            <a:rPr lang="nl-BE" sz="1600" dirty="0">
              <a:solidFill>
                <a:schemeClr val="bg2"/>
              </a:solidFill>
            </a:rPr>
            <a:t>Onderzoeksmethoden</a:t>
          </a:r>
        </a:p>
      </dgm:t>
    </dgm:pt>
    <dgm:pt modelId="{B9365DAE-C3EC-4C34-9C40-FE1DD328C8FC}" type="parTrans" cxnId="{C016C8C2-DAD0-4DE0-A41C-2C5B10AAE5E8}">
      <dgm:prSet/>
      <dgm:spPr/>
      <dgm:t>
        <a:bodyPr/>
        <a:lstStyle/>
        <a:p>
          <a:endParaRPr lang="nl-BE" sz="1600"/>
        </a:p>
      </dgm:t>
    </dgm:pt>
    <dgm:pt modelId="{F0220297-5447-4B6C-BCA0-491347FF1603}" type="sibTrans" cxnId="{C016C8C2-DAD0-4DE0-A41C-2C5B10AAE5E8}">
      <dgm:prSet/>
      <dgm:spPr/>
      <dgm:t>
        <a:bodyPr/>
        <a:lstStyle/>
        <a:p>
          <a:endParaRPr lang="nl-BE"/>
        </a:p>
      </dgm:t>
    </dgm:pt>
    <dgm:pt modelId="{A0C2E333-4C05-4B2E-9A22-24B69F775083}">
      <dgm:prSet phldrT="[Tekst]" custT="1"/>
      <dgm:spPr>
        <a:solidFill>
          <a:srgbClr val="1A9996"/>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l-BE" sz="1600" dirty="0"/>
            <a:t>Synthese literatuur</a:t>
          </a:r>
        </a:p>
        <a:p>
          <a:pPr marL="0" lvl="0" defTabSz="889000">
            <a:lnSpc>
              <a:spcPct val="90000"/>
            </a:lnSpc>
            <a:spcBef>
              <a:spcPct val="0"/>
            </a:spcBef>
            <a:spcAft>
              <a:spcPct val="35000"/>
            </a:spcAft>
            <a:buNone/>
          </a:pPr>
          <a:endParaRPr lang="nl-BE" sz="1600" dirty="0"/>
        </a:p>
      </dgm:t>
    </dgm:pt>
    <dgm:pt modelId="{036896C3-BAA6-4EBB-BF84-3461B824B764}" type="parTrans" cxnId="{81516739-29AC-49CC-B6ED-405F89DB711D}">
      <dgm:prSet/>
      <dgm:spPr/>
      <dgm:t>
        <a:bodyPr/>
        <a:lstStyle/>
        <a:p>
          <a:endParaRPr lang="nl-BE" sz="1600"/>
        </a:p>
      </dgm:t>
    </dgm:pt>
    <dgm:pt modelId="{82B4FC74-8DB6-4C58-96BC-FCDFDA39358E}" type="sibTrans" cxnId="{81516739-29AC-49CC-B6ED-405F89DB711D}">
      <dgm:prSet/>
      <dgm:spPr/>
      <dgm:t>
        <a:bodyPr/>
        <a:lstStyle/>
        <a:p>
          <a:endParaRPr lang="nl-BE" sz="1600"/>
        </a:p>
      </dgm:t>
    </dgm:pt>
    <dgm:pt modelId="{5CAED175-B0CC-42DF-BC93-74944247092F}">
      <dgm:prSet custT="1"/>
      <dgm:spPr>
        <a:solidFill>
          <a:srgbClr val="294376"/>
        </a:solidFill>
      </dgm:spPr>
      <dgm:t>
        <a:bodyPr/>
        <a:lstStyle/>
        <a:p>
          <a:r>
            <a:rPr lang="nl-BE" sz="1600" dirty="0" err="1"/>
            <a:t>Surveys</a:t>
          </a:r>
          <a:endParaRPr lang="nl-BE" sz="1600" dirty="0"/>
        </a:p>
      </dgm:t>
    </dgm:pt>
    <dgm:pt modelId="{24BCC24A-AE8C-4AA6-8257-98973B5AE97B}" type="parTrans" cxnId="{A82C5349-3BE5-4437-9781-24AA8D9FEB14}">
      <dgm:prSet/>
      <dgm:spPr/>
      <dgm:t>
        <a:bodyPr/>
        <a:lstStyle/>
        <a:p>
          <a:endParaRPr lang="nl-BE" sz="1600"/>
        </a:p>
      </dgm:t>
    </dgm:pt>
    <dgm:pt modelId="{4D47DE8C-F15E-48DD-AAEB-B36D50856865}" type="sibTrans" cxnId="{A82C5349-3BE5-4437-9781-24AA8D9FEB14}">
      <dgm:prSet/>
      <dgm:spPr/>
      <dgm:t>
        <a:bodyPr/>
        <a:lstStyle/>
        <a:p>
          <a:endParaRPr lang="nl-BE" sz="1600"/>
        </a:p>
      </dgm:t>
    </dgm:pt>
    <dgm:pt modelId="{C2A9F9EB-D201-44EF-A401-791AC546EA63}">
      <dgm:prSet custT="1"/>
      <dgm:spPr>
        <a:solidFill>
          <a:srgbClr val="1A9996"/>
        </a:solidFill>
      </dgm:spPr>
      <dgm:t>
        <a:bodyPr/>
        <a:lstStyle/>
        <a:p>
          <a:r>
            <a:rPr lang="nl-BE" sz="1600" dirty="0"/>
            <a:t>Interviews</a:t>
          </a:r>
        </a:p>
      </dgm:t>
    </dgm:pt>
    <dgm:pt modelId="{7FB2E4F7-2C88-40C5-8ABC-AC81E9E3C998}" type="parTrans" cxnId="{4A4F97D4-A38D-4F12-AF95-C0C769BA6AB7}">
      <dgm:prSet/>
      <dgm:spPr/>
      <dgm:t>
        <a:bodyPr/>
        <a:lstStyle/>
        <a:p>
          <a:endParaRPr lang="nl-BE" sz="1600"/>
        </a:p>
      </dgm:t>
    </dgm:pt>
    <dgm:pt modelId="{C9FF33C5-32A6-4B74-B3A6-7F4A527E6362}" type="sibTrans" cxnId="{4A4F97D4-A38D-4F12-AF95-C0C769BA6AB7}">
      <dgm:prSet/>
      <dgm:spPr/>
      <dgm:t>
        <a:bodyPr/>
        <a:lstStyle/>
        <a:p>
          <a:endParaRPr lang="nl-BE" sz="1600"/>
        </a:p>
      </dgm:t>
    </dgm:pt>
    <dgm:pt modelId="{BB3D5C42-CD61-4C06-A494-118C47A4100C}">
      <dgm:prSet custT="1"/>
      <dgm:spPr>
        <a:solidFill>
          <a:srgbClr val="D8EEDF"/>
        </a:solidFill>
      </dgm:spPr>
      <dgm:t>
        <a:bodyPr/>
        <a:lstStyle/>
        <a:p>
          <a:r>
            <a:rPr lang="nl-BE" sz="1600" dirty="0"/>
            <a:t>Workshops</a:t>
          </a:r>
        </a:p>
      </dgm:t>
    </dgm:pt>
    <dgm:pt modelId="{56784FAC-287C-454E-A704-A49DC8BF886E}" type="parTrans" cxnId="{A21EA3CB-9EFB-4832-8F61-301915E8C4A5}">
      <dgm:prSet/>
      <dgm:spPr/>
      <dgm:t>
        <a:bodyPr/>
        <a:lstStyle/>
        <a:p>
          <a:endParaRPr lang="nl-BE" sz="1600"/>
        </a:p>
      </dgm:t>
    </dgm:pt>
    <dgm:pt modelId="{3913F824-A254-4F07-9A74-468505C249EB}" type="sibTrans" cxnId="{A21EA3CB-9EFB-4832-8F61-301915E8C4A5}">
      <dgm:prSet/>
      <dgm:spPr/>
      <dgm:t>
        <a:bodyPr/>
        <a:lstStyle/>
        <a:p>
          <a:endParaRPr lang="nl-BE" sz="1600"/>
        </a:p>
      </dgm:t>
    </dgm:pt>
    <dgm:pt modelId="{417B236C-9B5A-453D-8928-934AC2D9AB07}" type="pres">
      <dgm:prSet presAssocID="{635C7030-17A2-4313-90F9-C5994B935B86}" presName="Name0" presStyleCnt="0">
        <dgm:presLayoutVars>
          <dgm:chPref val="1"/>
          <dgm:dir/>
          <dgm:animOne val="branch"/>
          <dgm:animLvl val="lvl"/>
          <dgm:resizeHandles/>
        </dgm:presLayoutVars>
      </dgm:prSet>
      <dgm:spPr/>
    </dgm:pt>
    <dgm:pt modelId="{A1E7723F-4D16-46B6-AC83-AB2BF4D4ED7D}" type="pres">
      <dgm:prSet presAssocID="{E1E24478-378F-44BE-865A-D84B4F6C49C5}" presName="vertOne" presStyleCnt="0"/>
      <dgm:spPr/>
    </dgm:pt>
    <dgm:pt modelId="{77D69B48-AA9E-4CE8-BAE0-57D0ABC543C5}" type="pres">
      <dgm:prSet presAssocID="{E1E24478-378F-44BE-865A-D84B4F6C49C5}" presName="txOne" presStyleLbl="node0" presStyleIdx="0" presStyleCnt="1" custScaleY="38710">
        <dgm:presLayoutVars>
          <dgm:chPref val="3"/>
        </dgm:presLayoutVars>
      </dgm:prSet>
      <dgm:spPr/>
    </dgm:pt>
    <dgm:pt modelId="{1D763148-FFA7-4903-B573-064ED69CC16A}" type="pres">
      <dgm:prSet presAssocID="{E1E24478-378F-44BE-865A-D84B4F6C49C5}" presName="parTransOne" presStyleCnt="0"/>
      <dgm:spPr/>
    </dgm:pt>
    <dgm:pt modelId="{B1CE78FF-8755-42F5-948E-8A23D12952F6}" type="pres">
      <dgm:prSet presAssocID="{E1E24478-378F-44BE-865A-D84B4F6C49C5}" presName="horzOne" presStyleCnt="0"/>
      <dgm:spPr/>
    </dgm:pt>
    <dgm:pt modelId="{8985A6B0-F57A-40F3-A949-90CA513C9127}" type="pres">
      <dgm:prSet presAssocID="{A0C2E333-4C05-4B2E-9A22-24B69F775083}" presName="vertTwo" presStyleCnt="0"/>
      <dgm:spPr/>
    </dgm:pt>
    <dgm:pt modelId="{A54899AF-8DD3-42D7-A59E-516D7727FB96}" type="pres">
      <dgm:prSet presAssocID="{A0C2E333-4C05-4B2E-9A22-24B69F775083}" presName="txTwo" presStyleLbl="node2" presStyleIdx="0" presStyleCnt="4">
        <dgm:presLayoutVars>
          <dgm:chPref val="3"/>
        </dgm:presLayoutVars>
      </dgm:prSet>
      <dgm:spPr/>
    </dgm:pt>
    <dgm:pt modelId="{D8583CC7-D554-49DF-B412-09B103A35DA9}" type="pres">
      <dgm:prSet presAssocID="{A0C2E333-4C05-4B2E-9A22-24B69F775083}" presName="horzTwo" presStyleCnt="0"/>
      <dgm:spPr/>
    </dgm:pt>
    <dgm:pt modelId="{84B5049F-5C42-4E8E-8F09-F950D493ABCB}" type="pres">
      <dgm:prSet presAssocID="{82B4FC74-8DB6-4C58-96BC-FCDFDA39358E}" presName="sibSpaceTwo" presStyleCnt="0"/>
      <dgm:spPr/>
    </dgm:pt>
    <dgm:pt modelId="{80879A0D-B668-4EF9-AAD4-64F11BD23F73}" type="pres">
      <dgm:prSet presAssocID="{5CAED175-B0CC-42DF-BC93-74944247092F}" presName="vertTwo" presStyleCnt="0"/>
      <dgm:spPr/>
    </dgm:pt>
    <dgm:pt modelId="{38A061B6-6638-48DF-8FD8-3CF207E460FD}" type="pres">
      <dgm:prSet presAssocID="{5CAED175-B0CC-42DF-BC93-74944247092F}" presName="txTwo" presStyleLbl="node2" presStyleIdx="1" presStyleCnt="4">
        <dgm:presLayoutVars>
          <dgm:chPref val="3"/>
        </dgm:presLayoutVars>
      </dgm:prSet>
      <dgm:spPr/>
    </dgm:pt>
    <dgm:pt modelId="{2A8D99D8-08E9-4FCB-8798-7A90679998EA}" type="pres">
      <dgm:prSet presAssocID="{5CAED175-B0CC-42DF-BC93-74944247092F}" presName="horzTwo" presStyleCnt="0"/>
      <dgm:spPr/>
    </dgm:pt>
    <dgm:pt modelId="{E454FBC5-64A1-4760-A804-BF4720740F3E}" type="pres">
      <dgm:prSet presAssocID="{4D47DE8C-F15E-48DD-AAEB-B36D50856865}" presName="sibSpaceTwo" presStyleCnt="0"/>
      <dgm:spPr/>
    </dgm:pt>
    <dgm:pt modelId="{A4E691FC-FE62-4407-96BD-76C0C0CA1A89}" type="pres">
      <dgm:prSet presAssocID="{BB3D5C42-CD61-4C06-A494-118C47A4100C}" presName="vertTwo" presStyleCnt="0"/>
      <dgm:spPr/>
    </dgm:pt>
    <dgm:pt modelId="{717EECC2-2FEA-460B-B6F8-4D32AD55207C}" type="pres">
      <dgm:prSet presAssocID="{BB3D5C42-CD61-4C06-A494-118C47A4100C}" presName="txTwo" presStyleLbl="node2" presStyleIdx="2" presStyleCnt="4">
        <dgm:presLayoutVars>
          <dgm:chPref val="3"/>
        </dgm:presLayoutVars>
      </dgm:prSet>
      <dgm:spPr/>
    </dgm:pt>
    <dgm:pt modelId="{B510D091-B21B-4ACA-AE7B-BB16F8470988}" type="pres">
      <dgm:prSet presAssocID="{BB3D5C42-CD61-4C06-A494-118C47A4100C}" presName="horzTwo" presStyleCnt="0"/>
      <dgm:spPr/>
    </dgm:pt>
    <dgm:pt modelId="{AE1B4896-F0B3-4AC6-BB74-2C14432166D0}" type="pres">
      <dgm:prSet presAssocID="{3913F824-A254-4F07-9A74-468505C249EB}" presName="sibSpaceTwo" presStyleCnt="0"/>
      <dgm:spPr/>
    </dgm:pt>
    <dgm:pt modelId="{288DB289-607A-4B8D-841D-23ADC4FEED9A}" type="pres">
      <dgm:prSet presAssocID="{C2A9F9EB-D201-44EF-A401-791AC546EA63}" presName="vertTwo" presStyleCnt="0"/>
      <dgm:spPr/>
    </dgm:pt>
    <dgm:pt modelId="{1CF56D33-543E-441D-B181-8BF77011086B}" type="pres">
      <dgm:prSet presAssocID="{C2A9F9EB-D201-44EF-A401-791AC546EA63}" presName="txTwo" presStyleLbl="node2" presStyleIdx="3" presStyleCnt="4">
        <dgm:presLayoutVars>
          <dgm:chPref val="3"/>
        </dgm:presLayoutVars>
      </dgm:prSet>
      <dgm:spPr/>
    </dgm:pt>
    <dgm:pt modelId="{398B7958-613A-4C12-BD11-02E0389436A5}" type="pres">
      <dgm:prSet presAssocID="{C2A9F9EB-D201-44EF-A401-791AC546EA63}" presName="horzTwo" presStyleCnt="0"/>
      <dgm:spPr/>
    </dgm:pt>
  </dgm:ptLst>
  <dgm:cxnLst>
    <dgm:cxn modelId="{E1F51624-F86B-475A-8BB5-747B69E58569}" type="presOf" srcId="{C2A9F9EB-D201-44EF-A401-791AC546EA63}" destId="{1CF56D33-543E-441D-B181-8BF77011086B}" srcOrd="0" destOrd="0" presId="urn:microsoft.com/office/officeart/2005/8/layout/hierarchy4"/>
    <dgm:cxn modelId="{81516739-29AC-49CC-B6ED-405F89DB711D}" srcId="{E1E24478-378F-44BE-865A-D84B4F6C49C5}" destId="{A0C2E333-4C05-4B2E-9A22-24B69F775083}" srcOrd="0" destOrd="0" parTransId="{036896C3-BAA6-4EBB-BF84-3461B824B764}" sibTransId="{82B4FC74-8DB6-4C58-96BC-FCDFDA39358E}"/>
    <dgm:cxn modelId="{A82C5349-3BE5-4437-9781-24AA8D9FEB14}" srcId="{E1E24478-378F-44BE-865A-D84B4F6C49C5}" destId="{5CAED175-B0CC-42DF-BC93-74944247092F}" srcOrd="1" destOrd="0" parTransId="{24BCC24A-AE8C-4AA6-8257-98973B5AE97B}" sibTransId="{4D47DE8C-F15E-48DD-AAEB-B36D50856865}"/>
    <dgm:cxn modelId="{F625314E-BE57-4F47-ACDE-533CEB79D0F6}" type="presOf" srcId="{A0C2E333-4C05-4B2E-9A22-24B69F775083}" destId="{A54899AF-8DD3-42D7-A59E-516D7727FB96}" srcOrd="0" destOrd="0" presId="urn:microsoft.com/office/officeart/2005/8/layout/hierarchy4"/>
    <dgm:cxn modelId="{E5A7BC4E-3922-409B-97AF-F5248040B39C}" type="presOf" srcId="{635C7030-17A2-4313-90F9-C5994B935B86}" destId="{417B236C-9B5A-453D-8928-934AC2D9AB07}" srcOrd="0" destOrd="0" presId="urn:microsoft.com/office/officeart/2005/8/layout/hierarchy4"/>
    <dgm:cxn modelId="{46C24054-90CE-4F25-B911-CF3B4B4F49EC}" type="presOf" srcId="{BB3D5C42-CD61-4C06-A494-118C47A4100C}" destId="{717EECC2-2FEA-460B-B6F8-4D32AD55207C}" srcOrd="0" destOrd="0" presId="urn:microsoft.com/office/officeart/2005/8/layout/hierarchy4"/>
    <dgm:cxn modelId="{B4F48D77-921F-4CB9-A949-64B991AF8AEB}" type="presOf" srcId="{5CAED175-B0CC-42DF-BC93-74944247092F}" destId="{38A061B6-6638-48DF-8FD8-3CF207E460FD}" srcOrd="0" destOrd="0" presId="urn:microsoft.com/office/officeart/2005/8/layout/hierarchy4"/>
    <dgm:cxn modelId="{7DB2487A-EFFD-4662-8CEF-C968D33C702F}" type="presOf" srcId="{E1E24478-378F-44BE-865A-D84B4F6C49C5}" destId="{77D69B48-AA9E-4CE8-BAE0-57D0ABC543C5}" srcOrd="0" destOrd="0" presId="urn:microsoft.com/office/officeart/2005/8/layout/hierarchy4"/>
    <dgm:cxn modelId="{C016C8C2-DAD0-4DE0-A41C-2C5B10AAE5E8}" srcId="{635C7030-17A2-4313-90F9-C5994B935B86}" destId="{E1E24478-378F-44BE-865A-D84B4F6C49C5}" srcOrd="0" destOrd="0" parTransId="{B9365DAE-C3EC-4C34-9C40-FE1DD328C8FC}" sibTransId="{F0220297-5447-4B6C-BCA0-491347FF1603}"/>
    <dgm:cxn modelId="{A21EA3CB-9EFB-4832-8F61-301915E8C4A5}" srcId="{E1E24478-378F-44BE-865A-D84B4F6C49C5}" destId="{BB3D5C42-CD61-4C06-A494-118C47A4100C}" srcOrd="2" destOrd="0" parTransId="{56784FAC-287C-454E-A704-A49DC8BF886E}" sibTransId="{3913F824-A254-4F07-9A74-468505C249EB}"/>
    <dgm:cxn modelId="{4A4F97D4-A38D-4F12-AF95-C0C769BA6AB7}" srcId="{E1E24478-378F-44BE-865A-D84B4F6C49C5}" destId="{C2A9F9EB-D201-44EF-A401-791AC546EA63}" srcOrd="3" destOrd="0" parTransId="{7FB2E4F7-2C88-40C5-8ABC-AC81E9E3C998}" sibTransId="{C9FF33C5-32A6-4B74-B3A6-7F4A527E6362}"/>
    <dgm:cxn modelId="{F365D1BE-5334-4F01-82F8-BF7409A0642D}" type="presParOf" srcId="{417B236C-9B5A-453D-8928-934AC2D9AB07}" destId="{A1E7723F-4D16-46B6-AC83-AB2BF4D4ED7D}" srcOrd="0" destOrd="0" presId="urn:microsoft.com/office/officeart/2005/8/layout/hierarchy4"/>
    <dgm:cxn modelId="{E600B36C-2072-460B-8419-7CD6E60441B2}" type="presParOf" srcId="{A1E7723F-4D16-46B6-AC83-AB2BF4D4ED7D}" destId="{77D69B48-AA9E-4CE8-BAE0-57D0ABC543C5}" srcOrd="0" destOrd="0" presId="urn:microsoft.com/office/officeart/2005/8/layout/hierarchy4"/>
    <dgm:cxn modelId="{51EE98B5-F3B3-4ADC-B23D-DF8CE720A6E9}" type="presParOf" srcId="{A1E7723F-4D16-46B6-AC83-AB2BF4D4ED7D}" destId="{1D763148-FFA7-4903-B573-064ED69CC16A}" srcOrd="1" destOrd="0" presId="urn:microsoft.com/office/officeart/2005/8/layout/hierarchy4"/>
    <dgm:cxn modelId="{6C567CB8-7568-4D8E-818F-59F3B8373E80}" type="presParOf" srcId="{A1E7723F-4D16-46B6-AC83-AB2BF4D4ED7D}" destId="{B1CE78FF-8755-42F5-948E-8A23D12952F6}" srcOrd="2" destOrd="0" presId="urn:microsoft.com/office/officeart/2005/8/layout/hierarchy4"/>
    <dgm:cxn modelId="{615C55AD-EEED-48E3-91E5-8D24CEB5EA20}" type="presParOf" srcId="{B1CE78FF-8755-42F5-948E-8A23D12952F6}" destId="{8985A6B0-F57A-40F3-A949-90CA513C9127}" srcOrd="0" destOrd="0" presId="urn:microsoft.com/office/officeart/2005/8/layout/hierarchy4"/>
    <dgm:cxn modelId="{27AF13E5-F063-4A7B-95B5-CD1177A2D998}" type="presParOf" srcId="{8985A6B0-F57A-40F3-A949-90CA513C9127}" destId="{A54899AF-8DD3-42D7-A59E-516D7727FB96}" srcOrd="0" destOrd="0" presId="urn:microsoft.com/office/officeart/2005/8/layout/hierarchy4"/>
    <dgm:cxn modelId="{3BCAD91F-8E88-4AB7-A66F-8AC27CC6D71D}" type="presParOf" srcId="{8985A6B0-F57A-40F3-A949-90CA513C9127}" destId="{D8583CC7-D554-49DF-B412-09B103A35DA9}" srcOrd="1" destOrd="0" presId="urn:microsoft.com/office/officeart/2005/8/layout/hierarchy4"/>
    <dgm:cxn modelId="{3D0FE75D-4FDE-4BA1-8CB0-B1EAB106F051}" type="presParOf" srcId="{B1CE78FF-8755-42F5-948E-8A23D12952F6}" destId="{84B5049F-5C42-4E8E-8F09-F950D493ABCB}" srcOrd="1" destOrd="0" presId="urn:microsoft.com/office/officeart/2005/8/layout/hierarchy4"/>
    <dgm:cxn modelId="{5BC018AB-A9AC-457C-BBEB-AB624C88DB2B}" type="presParOf" srcId="{B1CE78FF-8755-42F5-948E-8A23D12952F6}" destId="{80879A0D-B668-4EF9-AAD4-64F11BD23F73}" srcOrd="2" destOrd="0" presId="urn:microsoft.com/office/officeart/2005/8/layout/hierarchy4"/>
    <dgm:cxn modelId="{9F11898B-25EF-481A-BB4E-BA08BC6A96F0}" type="presParOf" srcId="{80879A0D-B668-4EF9-AAD4-64F11BD23F73}" destId="{38A061B6-6638-48DF-8FD8-3CF207E460FD}" srcOrd="0" destOrd="0" presId="urn:microsoft.com/office/officeart/2005/8/layout/hierarchy4"/>
    <dgm:cxn modelId="{E817662B-F3CE-4C35-A2D8-DC3E04F7A8F1}" type="presParOf" srcId="{80879A0D-B668-4EF9-AAD4-64F11BD23F73}" destId="{2A8D99D8-08E9-4FCB-8798-7A90679998EA}" srcOrd="1" destOrd="0" presId="urn:microsoft.com/office/officeart/2005/8/layout/hierarchy4"/>
    <dgm:cxn modelId="{9692D76B-B08E-4ECC-8C40-D5E60DACCD85}" type="presParOf" srcId="{B1CE78FF-8755-42F5-948E-8A23D12952F6}" destId="{E454FBC5-64A1-4760-A804-BF4720740F3E}" srcOrd="3" destOrd="0" presId="urn:microsoft.com/office/officeart/2005/8/layout/hierarchy4"/>
    <dgm:cxn modelId="{744C9C39-08B8-4A86-B40B-BDDE19021FD3}" type="presParOf" srcId="{B1CE78FF-8755-42F5-948E-8A23D12952F6}" destId="{A4E691FC-FE62-4407-96BD-76C0C0CA1A89}" srcOrd="4" destOrd="0" presId="urn:microsoft.com/office/officeart/2005/8/layout/hierarchy4"/>
    <dgm:cxn modelId="{58084D7E-5D33-4F7B-AF77-6AECDC8220CD}" type="presParOf" srcId="{A4E691FC-FE62-4407-96BD-76C0C0CA1A89}" destId="{717EECC2-2FEA-460B-B6F8-4D32AD55207C}" srcOrd="0" destOrd="0" presId="urn:microsoft.com/office/officeart/2005/8/layout/hierarchy4"/>
    <dgm:cxn modelId="{9E33F502-E8B0-4B20-A3B2-A0AF51F4C6E2}" type="presParOf" srcId="{A4E691FC-FE62-4407-96BD-76C0C0CA1A89}" destId="{B510D091-B21B-4ACA-AE7B-BB16F8470988}" srcOrd="1" destOrd="0" presId="urn:microsoft.com/office/officeart/2005/8/layout/hierarchy4"/>
    <dgm:cxn modelId="{C496D49F-008D-4284-9D56-25F09BDEB609}" type="presParOf" srcId="{B1CE78FF-8755-42F5-948E-8A23D12952F6}" destId="{AE1B4896-F0B3-4AC6-BB74-2C14432166D0}" srcOrd="5" destOrd="0" presId="urn:microsoft.com/office/officeart/2005/8/layout/hierarchy4"/>
    <dgm:cxn modelId="{890CEE10-BFA9-4F45-AF60-8201951A64E8}" type="presParOf" srcId="{B1CE78FF-8755-42F5-948E-8A23D12952F6}" destId="{288DB289-607A-4B8D-841D-23ADC4FEED9A}" srcOrd="6" destOrd="0" presId="urn:microsoft.com/office/officeart/2005/8/layout/hierarchy4"/>
    <dgm:cxn modelId="{AEFC3F31-9909-4F8C-B868-0D6EFEBA0840}" type="presParOf" srcId="{288DB289-607A-4B8D-841D-23ADC4FEED9A}" destId="{1CF56D33-543E-441D-B181-8BF77011086B}" srcOrd="0" destOrd="0" presId="urn:microsoft.com/office/officeart/2005/8/layout/hierarchy4"/>
    <dgm:cxn modelId="{E68CD14D-55E9-4E60-9A28-10A6C86ADE0F}" type="presParOf" srcId="{288DB289-607A-4B8D-841D-23ADC4FEED9A}" destId="{398B7958-613A-4C12-BD11-02E0389436A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E460BEB-5925-446F-915A-248B93B1E1F1}"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nl-BE"/>
        </a:p>
      </dgm:t>
    </dgm:pt>
    <dgm:pt modelId="{07E80157-9822-4066-854D-49B5FFE23826}">
      <dgm:prSet phldrT="[Tekst]" custT="1"/>
      <dgm:spPr/>
      <dgm:t>
        <a:bodyPr/>
        <a:lstStyle/>
        <a:p>
          <a:r>
            <a:rPr lang="nl-BE" sz="1200" dirty="0">
              <a:solidFill>
                <a:schemeClr val="bg2"/>
              </a:solidFill>
              <a:latin typeface="Calibri" panose="020F0502020204030204" pitchFamily="34" charset="0"/>
              <a:cs typeface="Calibri" panose="020F0502020204030204" pitchFamily="34" charset="0"/>
            </a:rPr>
            <a:t>Proactieve benadering</a:t>
          </a:r>
        </a:p>
      </dgm:t>
    </dgm:pt>
    <dgm:pt modelId="{23FBF91D-C070-406B-8374-92284A333F0D}" type="parTrans" cxnId="{D3CD045F-085E-4CBF-838A-A29EF0DCE5D8}">
      <dgm:prSet/>
      <dgm:spPr/>
      <dgm:t>
        <a:bodyPr/>
        <a:lstStyle/>
        <a:p>
          <a:endParaRPr lang="nl-BE" sz="1200">
            <a:solidFill>
              <a:schemeClr val="bg2"/>
            </a:solidFill>
            <a:latin typeface="Calibri" panose="020F0502020204030204" pitchFamily="34" charset="0"/>
            <a:cs typeface="Calibri" panose="020F0502020204030204" pitchFamily="34" charset="0"/>
          </a:endParaRPr>
        </a:p>
      </dgm:t>
    </dgm:pt>
    <dgm:pt modelId="{8C4F7BF4-6607-4348-A2F9-7572D0A5E315}" type="sibTrans" cxnId="{D3CD045F-085E-4CBF-838A-A29EF0DCE5D8}">
      <dgm:prSet/>
      <dgm:spPr/>
      <dgm:t>
        <a:bodyPr/>
        <a:lstStyle/>
        <a:p>
          <a:endParaRPr lang="nl-BE" sz="1200">
            <a:solidFill>
              <a:schemeClr val="bg2"/>
            </a:solidFill>
            <a:latin typeface="Calibri" panose="020F0502020204030204" pitchFamily="34" charset="0"/>
            <a:cs typeface="Calibri" panose="020F0502020204030204" pitchFamily="34" charset="0"/>
          </a:endParaRPr>
        </a:p>
      </dgm:t>
    </dgm:pt>
    <dgm:pt modelId="{71048540-C9EA-4344-93FF-427F1C0F5CBB}">
      <dgm:prSet phldrT="[Tekst]" custT="1"/>
      <dgm:spPr/>
      <dgm:t>
        <a:bodyPr/>
        <a:lstStyle/>
        <a:p>
          <a:r>
            <a:rPr lang="nl-BE" sz="1200" dirty="0">
              <a:solidFill>
                <a:schemeClr val="bg2"/>
              </a:solidFill>
              <a:latin typeface="Calibri" panose="020F0502020204030204" pitchFamily="34" charset="0"/>
              <a:cs typeface="Calibri" panose="020F0502020204030204" pitchFamily="34" charset="0"/>
            </a:rPr>
            <a:t>Startcommunicatie</a:t>
          </a:r>
        </a:p>
      </dgm:t>
    </dgm:pt>
    <dgm:pt modelId="{CE690218-A8DE-4A8E-BF8F-94586AA02F1B}" type="parTrans" cxnId="{4A9AE309-EA65-47B9-BF66-68D72C983C33}">
      <dgm:prSet/>
      <dgm:spPr/>
      <dgm:t>
        <a:bodyPr/>
        <a:lstStyle/>
        <a:p>
          <a:endParaRPr lang="nl-BE" sz="1200">
            <a:solidFill>
              <a:schemeClr val="bg2"/>
            </a:solidFill>
            <a:latin typeface="Calibri" panose="020F0502020204030204" pitchFamily="34" charset="0"/>
            <a:cs typeface="Calibri" panose="020F0502020204030204" pitchFamily="34" charset="0"/>
          </a:endParaRPr>
        </a:p>
      </dgm:t>
    </dgm:pt>
    <dgm:pt modelId="{1363E7F7-3CF3-4BB3-89AF-5749260D5927}" type="sibTrans" cxnId="{4A9AE309-EA65-47B9-BF66-68D72C983C33}">
      <dgm:prSet/>
      <dgm:spPr/>
      <dgm:t>
        <a:bodyPr/>
        <a:lstStyle/>
        <a:p>
          <a:endParaRPr lang="nl-BE" sz="1200">
            <a:solidFill>
              <a:schemeClr val="bg2"/>
            </a:solidFill>
            <a:latin typeface="Calibri" panose="020F0502020204030204" pitchFamily="34" charset="0"/>
            <a:cs typeface="Calibri" panose="020F0502020204030204" pitchFamily="34" charset="0"/>
          </a:endParaRPr>
        </a:p>
      </dgm:t>
    </dgm:pt>
    <dgm:pt modelId="{E11BFAAB-C7E6-4B83-BFB3-A9C724673C5E}">
      <dgm:prSet phldrT="[Tekst]" custT="1"/>
      <dgm:spPr/>
      <dgm:t>
        <a:bodyPr/>
        <a:lstStyle/>
        <a:p>
          <a:r>
            <a:rPr lang="nl-BE" sz="1200" dirty="0">
              <a:solidFill>
                <a:schemeClr val="bg2"/>
              </a:solidFill>
              <a:latin typeface="Calibri" panose="020F0502020204030204" pitchFamily="34" charset="0"/>
              <a:cs typeface="Calibri" panose="020F0502020204030204" pitchFamily="34" charset="0"/>
            </a:rPr>
            <a:t>Gespreksleidraad</a:t>
          </a:r>
        </a:p>
      </dgm:t>
    </dgm:pt>
    <dgm:pt modelId="{25A8EB61-8CA8-4449-B4C4-2DDD91A94E19}" type="parTrans" cxnId="{7CE591D6-2FC8-4DFB-A63A-662F2020730A}">
      <dgm:prSet/>
      <dgm:spPr/>
      <dgm:t>
        <a:bodyPr/>
        <a:lstStyle/>
        <a:p>
          <a:endParaRPr lang="nl-BE" sz="1200">
            <a:solidFill>
              <a:schemeClr val="bg2"/>
            </a:solidFill>
            <a:latin typeface="Calibri" panose="020F0502020204030204" pitchFamily="34" charset="0"/>
            <a:cs typeface="Calibri" panose="020F0502020204030204" pitchFamily="34" charset="0"/>
          </a:endParaRPr>
        </a:p>
      </dgm:t>
    </dgm:pt>
    <dgm:pt modelId="{2A7C7956-2111-4939-8FE1-C61E0C154299}" type="sibTrans" cxnId="{7CE591D6-2FC8-4DFB-A63A-662F2020730A}">
      <dgm:prSet/>
      <dgm:spPr/>
      <dgm:t>
        <a:bodyPr/>
        <a:lstStyle/>
        <a:p>
          <a:endParaRPr lang="nl-BE" sz="1200">
            <a:solidFill>
              <a:schemeClr val="bg2"/>
            </a:solidFill>
            <a:latin typeface="Calibri" panose="020F0502020204030204" pitchFamily="34" charset="0"/>
            <a:cs typeface="Calibri" panose="020F0502020204030204" pitchFamily="34" charset="0"/>
          </a:endParaRPr>
        </a:p>
      </dgm:t>
    </dgm:pt>
    <dgm:pt modelId="{9291303A-D53C-4C3A-9AB6-65E563E71F26}">
      <dgm:prSet phldrT="[Tekst]" custT="1"/>
      <dgm:spPr/>
      <dgm:t>
        <a:bodyPr/>
        <a:lstStyle/>
        <a:p>
          <a:r>
            <a:rPr lang="nl-BE" sz="1200">
              <a:solidFill>
                <a:schemeClr val="bg2"/>
              </a:solidFill>
              <a:latin typeface="Calibri" panose="020F0502020204030204" pitchFamily="34" charset="0"/>
              <a:cs typeface="Calibri" panose="020F0502020204030204" pitchFamily="34" charset="0"/>
            </a:rPr>
            <a:t>Afsprakenbundel</a:t>
          </a:r>
        </a:p>
      </dgm:t>
    </dgm:pt>
    <dgm:pt modelId="{0C15AB18-795F-4020-8E9B-DA8923886B55}" type="parTrans" cxnId="{5744464B-C048-41FB-9C7C-9E883FEA9510}">
      <dgm:prSet/>
      <dgm:spPr/>
      <dgm:t>
        <a:bodyPr/>
        <a:lstStyle/>
        <a:p>
          <a:endParaRPr lang="nl-BE" sz="1200">
            <a:solidFill>
              <a:schemeClr val="bg2"/>
            </a:solidFill>
            <a:latin typeface="Calibri" panose="020F0502020204030204" pitchFamily="34" charset="0"/>
            <a:cs typeface="Calibri" panose="020F0502020204030204" pitchFamily="34" charset="0"/>
          </a:endParaRPr>
        </a:p>
      </dgm:t>
    </dgm:pt>
    <dgm:pt modelId="{B83C819B-D276-4163-A9E0-2D239224228B}" type="sibTrans" cxnId="{5744464B-C048-41FB-9C7C-9E883FEA9510}">
      <dgm:prSet/>
      <dgm:spPr/>
      <dgm:t>
        <a:bodyPr/>
        <a:lstStyle/>
        <a:p>
          <a:endParaRPr lang="nl-BE" sz="1200">
            <a:solidFill>
              <a:schemeClr val="bg2"/>
            </a:solidFill>
            <a:latin typeface="Calibri" panose="020F0502020204030204" pitchFamily="34" charset="0"/>
            <a:cs typeface="Calibri" panose="020F0502020204030204" pitchFamily="34" charset="0"/>
          </a:endParaRPr>
        </a:p>
      </dgm:t>
    </dgm:pt>
    <dgm:pt modelId="{F0F9BA40-FB51-4907-ACBE-C17F5DC8016C}" type="pres">
      <dgm:prSet presAssocID="{FE460BEB-5925-446F-915A-248B93B1E1F1}" presName="Name0" presStyleCnt="0">
        <dgm:presLayoutVars>
          <dgm:dir/>
          <dgm:resizeHandles val="exact"/>
        </dgm:presLayoutVars>
      </dgm:prSet>
      <dgm:spPr/>
    </dgm:pt>
    <dgm:pt modelId="{61358BD3-3278-4488-8F6F-EDFD04A9147E}" type="pres">
      <dgm:prSet presAssocID="{07E80157-9822-4066-854D-49B5FFE23826}" presName="compNode" presStyleCnt="0"/>
      <dgm:spPr/>
    </dgm:pt>
    <dgm:pt modelId="{644A39D1-2C1E-4DD3-BFB4-CC2FA7B3F82E}" type="pres">
      <dgm:prSet presAssocID="{07E80157-9822-4066-854D-49B5FFE23826}" presName="pictRect" presStyleLbl="node1" presStyleIdx="0" presStyleCnt="4" custScaleX="95694" custScaleY="95495" custLinFactNeighborX="176" custLinFactNeighborY="-5949"/>
      <dgm:spPr>
        <a:blipFill>
          <a:blip xmlns:r="http://schemas.openxmlformats.org/officeDocument/2006/relationships" r:embed="rId1">
            <a:extLst>
              <a:ext uri="{28A0092B-C50C-407E-A947-70E740481C1C}">
                <a14:useLocalDpi xmlns:a14="http://schemas.microsoft.com/office/drawing/2010/main" val="0"/>
              </a:ext>
            </a:extLst>
          </a:blip>
          <a:srcRect/>
          <a:stretch>
            <a:fillRect t="-38000" b="-38000"/>
          </a:stretch>
        </a:blipFill>
      </dgm:spPr>
    </dgm:pt>
    <dgm:pt modelId="{2F735202-B88F-4C67-8E20-07E27BA495A5}" type="pres">
      <dgm:prSet presAssocID="{07E80157-9822-4066-854D-49B5FFE23826}" presName="textRect" presStyleLbl="revTx" presStyleIdx="0" presStyleCnt="4">
        <dgm:presLayoutVars>
          <dgm:bulletEnabled val="1"/>
        </dgm:presLayoutVars>
      </dgm:prSet>
      <dgm:spPr/>
    </dgm:pt>
    <dgm:pt modelId="{BC55689E-7333-49CB-A606-E3640A98CB9A}" type="pres">
      <dgm:prSet presAssocID="{8C4F7BF4-6607-4348-A2F9-7572D0A5E315}" presName="sibTrans" presStyleLbl="sibTrans2D1" presStyleIdx="0" presStyleCnt="0"/>
      <dgm:spPr/>
    </dgm:pt>
    <dgm:pt modelId="{BE60C17E-99AF-4FDC-B34D-3262CA8C8BD8}" type="pres">
      <dgm:prSet presAssocID="{71048540-C9EA-4344-93FF-427F1C0F5CBB}" presName="compNode" presStyleCnt="0"/>
      <dgm:spPr/>
    </dgm:pt>
    <dgm:pt modelId="{0712B957-E4FD-4039-B255-9BD53B9C291D}" type="pres">
      <dgm:prSet presAssocID="{71048540-C9EA-4344-93FF-427F1C0F5CBB}" presName="pict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dgm:spPr>
    </dgm:pt>
    <dgm:pt modelId="{984A5E52-347C-4BD4-8F67-04C13445B042}" type="pres">
      <dgm:prSet presAssocID="{71048540-C9EA-4344-93FF-427F1C0F5CBB}" presName="textRect" presStyleLbl="revTx" presStyleIdx="1" presStyleCnt="4">
        <dgm:presLayoutVars>
          <dgm:bulletEnabled val="1"/>
        </dgm:presLayoutVars>
      </dgm:prSet>
      <dgm:spPr/>
    </dgm:pt>
    <dgm:pt modelId="{D31F33E6-2F12-4959-893A-9BF3DF80519C}" type="pres">
      <dgm:prSet presAssocID="{1363E7F7-3CF3-4BB3-89AF-5749260D5927}" presName="sibTrans" presStyleLbl="sibTrans2D1" presStyleIdx="0" presStyleCnt="0"/>
      <dgm:spPr/>
    </dgm:pt>
    <dgm:pt modelId="{4050D37B-32CB-4CC6-88F2-993BB9476368}" type="pres">
      <dgm:prSet presAssocID="{E11BFAAB-C7E6-4B83-BFB3-A9C724673C5E}" presName="compNode" presStyleCnt="0"/>
      <dgm:spPr/>
    </dgm:pt>
    <dgm:pt modelId="{6E6844C6-28C8-4022-AEDE-D2557C2C3ED6}" type="pres">
      <dgm:prSet presAssocID="{E11BFAAB-C7E6-4B83-BFB3-A9C724673C5E}" presName="pictRect" presStyleLbl="node1" presStyleIdx="2" presStyleCnt="4" custLinFactNeighborX="386" custLinFactNeighborY="-4484"/>
      <dgm:spPr>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dgm:spPr>
    </dgm:pt>
    <dgm:pt modelId="{A9D9C73D-C153-4592-9478-C9081A4B3F51}" type="pres">
      <dgm:prSet presAssocID="{E11BFAAB-C7E6-4B83-BFB3-A9C724673C5E}" presName="textRect" presStyleLbl="revTx" presStyleIdx="2" presStyleCnt="4">
        <dgm:presLayoutVars>
          <dgm:bulletEnabled val="1"/>
        </dgm:presLayoutVars>
      </dgm:prSet>
      <dgm:spPr/>
    </dgm:pt>
    <dgm:pt modelId="{5588325B-A5AA-48AE-92AE-1E909DDD07B4}" type="pres">
      <dgm:prSet presAssocID="{2A7C7956-2111-4939-8FE1-C61E0C154299}" presName="sibTrans" presStyleLbl="sibTrans2D1" presStyleIdx="0" presStyleCnt="0"/>
      <dgm:spPr/>
    </dgm:pt>
    <dgm:pt modelId="{F571E9BB-6A93-47EE-8629-4937AE93B9C0}" type="pres">
      <dgm:prSet presAssocID="{9291303A-D53C-4C3A-9AB6-65E563E71F26}" presName="compNode" presStyleCnt="0"/>
      <dgm:spPr/>
    </dgm:pt>
    <dgm:pt modelId="{4F13C38A-1980-4FFF-853F-3ED588B4C05A}" type="pres">
      <dgm:prSet presAssocID="{9291303A-D53C-4C3A-9AB6-65E563E71F26}" presName="pict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dgm:spPr>
    </dgm:pt>
    <dgm:pt modelId="{A3E0D593-42BE-480C-A6B6-1C49EAD55E46}" type="pres">
      <dgm:prSet presAssocID="{9291303A-D53C-4C3A-9AB6-65E563E71F26}" presName="textRect" presStyleLbl="revTx" presStyleIdx="3" presStyleCnt="4">
        <dgm:presLayoutVars>
          <dgm:bulletEnabled val="1"/>
        </dgm:presLayoutVars>
      </dgm:prSet>
      <dgm:spPr/>
    </dgm:pt>
  </dgm:ptLst>
  <dgm:cxnLst>
    <dgm:cxn modelId="{4A9AE309-EA65-47B9-BF66-68D72C983C33}" srcId="{FE460BEB-5925-446F-915A-248B93B1E1F1}" destId="{71048540-C9EA-4344-93FF-427F1C0F5CBB}" srcOrd="1" destOrd="0" parTransId="{CE690218-A8DE-4A8E-BF8F-94586AA02F1B}" sibTransId="{1363E7F7-3CF3-4BB3-89AF-5749260D5927}"/>
    <dgm:cxn modelId="{5716570E-7330-4D1C-93A8-80E08F0F4A49}" type="presOf" srcId="{9291303A-D53C-4C3A-9AB6-65E563E71F26}" destId="{A3E0D593-42BE-480C-A6B6-1C49EAD55E46}" srcOrd="0" destOrd="0" presId="urn:microsoft.com/office/officeart/2005/8/layout/pList1"/>
    <dgm:cxn modelId="{7B2A341A-049D-4D8E-80D0-0BD710DF969E}" type="presOf" srcId="{2A7C7956-2111-4939-8FE1-C61E0C154299}" destId="{5588325B-A5AA-48AE-92AE-1E909DDD07B4}" srcOrd="0" destOrd="0" presId="urn:microsoft.com/office/officeart/2005/8/layout/pList1"/>
    <dgm:cxn modelId="{E31DA92E-1A5F-4283-AF7A-C9CD53CCBCB6}" type="presOf" srcId="{1363E7F7-3CF3-4BB3-89AF-5749260D5927}" destId="{D31F33E6-2F12-4959-893A-9BF3DF80519C}" srcOrd="0" destOrd="0" presId="urn:microsoft.com/office/officeart/2005/8/layout/pList1"/>
    <dgm:cxn modelId="{D3CD045F-085E-4CBF-838A-A29EF0DCE5D8}" srcId="{FE460BEB-5925-446F-915A-248B93B1E1F1}" destId="{07E80157-9822-4066-854D-49B5FFE23826}" srcOrd="0" destOrd="0" parTransId="{23FBF91D-C070-406B-8374-92284A333F0D}" sibTransId="{8C4F7BF4-6607-4348-A2F9-7572D0A5E315}"/>
    <dgm:cxn modelId="{5744464B-C048-41FB-9C7C-9E883FEA9510}" srcId="{FE460BEB-5925-446F-915A-248B93B1E1F1}" destId="{9291303A-D53C-4C3A-9AB6-65E563E71F26}" srcOrd="3" destOrd="0" parTransId="{0C15AB18-795F-4020-8E9B-DA8923886B55}" sibTransId="{B83C819B-D276-4163-A9E0-2D239224228B}"/>
    <dgm:cxn modelId="{658D4271-752B-4B62-B239-BFDDC8DE6544}" type="presOf" srcId="{07E80157-9822-4066-854D-49B5FFE23826}" destId="{2F735202-B88F-4C67-8E20-07E27BA495A5}" srcOrd="0" destOrd="0" presId="urn:microsoft.com/office/officeart/2005/8/layout/pList1"/>
    <dgm:cxn modelId="{5B57EB86-4A92-4EA8-BE67-1C59611B7CEB}" type="presOf" srcId="{E11BFAAB-C7E6-4B83-BFB3-A9C724673C5E}" destId="{A9D9C73D-C153-4592-9478-C9081A4B3F51}" srcOrd="0" destOrd="0" presId="urn:microsoft.com/office/officeart/2005/8/layout/pList1"/>
    <dgm:cxn modelId="{D18DF68D-895D-40E2-9C88-74245EB5A730}" type="presOf" srcId="{8C4F7BF4-6607-4348-A2F9-7572D0A5E315}" destId="{BC55689E-7333-49CB-A606-E3640A98CB9A}" srcOrd="0" destOrd="0" presId="urn:microsoft.com/office/officeart/2005/8/layout/pList1"/>
    <dgm:cxn modelId="{2A6513B5-9B69-435B-9124-202EFDD66405}" type="presOf" srcId="{FE460BEB-5925-446F-915A-248B93B1E1F1}" destId="{F0F9BA40-FB51-4907-ACBE-C17F5DC8016C}" srcOrd="0" destOrd="0" presId="urn:microsoft.com/office/officeart/2005/8/layout/pList1"/>
    <dgm:cxn modelId="{7CE591D6-2FC8-4DFB-A63A-662F2020730A}" srcId="{FE460BEB-5925-446F-915A-248B93B1E1F1}" destId="{E11BFAAB-C7E6-4B83-BFB3-A9C724673C5E}" srcOrd="2" destOrd="0" parTransId="{25A8EB61-8CA8-4449-B4C4-2DDD91A94E19}" sibTransId="{2A7C7956-2111-4939-8FE1-C61E0C154299}"/>
    <dgm:cxn modelId="{9851B6E4-E185-4930-B9E1-BDEA29027CD6}" type="presOf" srcId="{71048540-C9EA-4344-93FF-427F1C0F5CBB}" destId="{984A5E52-347C-4BD4-8F67-04C13445B042}" srcOrd="0" destOrd="0" presId="urn:microsoft.com/office/officeart/2005/8/layout/pList1"/>
    <dgm:cxn modelId="{F5E131C1-608A-4053-911A-D9FD9B2E2169}" type="presParOf" srcId="{F0F9BA40-FB51-4907-ACBE-C17F5DC8016C}" destId="{61358BD3-3278-4488-8F6F-EDFD04A9147E}" srcOrd="0" destOrd="0" presId="urn:microsoft.com/office/officeart/2005/8/layout/pList1"/>
    <dgm:cxn modelId="{10D6D9AB-2DD2-4D59-9166-3CC719DB7AA6}" type="presParOf" srcId="{61358BD3-3278-4488-8F6F-EDFD04A9147E}" destId="{644A39D1-2C1E-4DD3-BFB4-CC2FA7B3F82E}" srcOrd="0" destOrd="0" presId="urn:microsoft.com/office/officeart/2005/8/layout/pList1"/>
    <dgm:cxn modelId="{2E16AD6B-C0BE-4B27-865B-6009FE7813D6}" type="presParOf" srcId="{61358BD3-3278-4488-8F6F-EDFD04A9147E}" destId="{2F735202-B88F-4C67-8E20-07E27BA495A5}" srcOrd="1" destOrd="0" presId="urn:microsoft.com/office/officeart/2005/8/layout/pList1"/>
    <dgm:cxn modelId="{0ECE016D-625A-4A3D-A8C1-0C6E50FB49DC}" type="presParOf" srcId="{F0F9BA40-FB51-4907-ACBE-C17F5DC8016C}" destId="{BC55689E-7333-49CB-A606-E3640A98CB9A}" srcOrd="1" destOrd="0" presId="urn:microsoft.com/office/officeart/2005/8/layout/pList1"/>
    <dgm:cxn modelId="{0031EF19-FDDC-44DC-987B-C969D6664B28}" type="presParOf" srcId="{F0F9BA40-FB51-4907-ACBE-C17F5DC8016C}" destId="{BE60C17E-99AF-4FDC-B34D-3262CA8C8BD8}" srcOrd="2" destOrd="0" presId="urn:microsoft.com/office/officeart/2005/8/layout/pList1"/>
    <dgm:cxn modelId="{B2689022-5E5D-4D11-B74D-5369D466215B}" type="presParOf" srcId="{BE60C17E-99AF-4FDC-B34D-3262CA8C8BD8}" destId="{0712B957-E4FD-4039-B255-9BD53B9C291D}" srcOrd="0" destOrd="0" presId="urn:microsoft.com/office/officeart/2005/8/layout/pList1"/>
    <dgm:cxn modelId="{CA18CEAA-329B-42F1-8D2C-D01E5AE46084}" type="presParOf" srcId="{BE60C17E-99AF-4FDC-B34D-3262CA8C8BD8}" destId="{984A5E52-347C-4BD4-8F67-04C13445B042}" srcOrd="1" destOrd="0" presId="urn:microsoft.com/office/officeart/2005/8/layout/pList1"/>
    <dgm:cxn modelId="{4FE45904-8900-4609-90E8-1036DE961B68}" type="presParOf" srcId="{F0F9BA40-FB51-4907-ACBE-C17F5DC8016C}" destId="{D31F33E6-2F12-4959-893A-9BF3DF80519C}" srcOrd="3" destOrd="0" presId="urn:microsoft.com/office/officeart/2005/8/layout/pList1"/>
    <dgm:cxn modelId="{AC2DF84A-41C6-49E4-B423-FB66CECBB542}" type="presParOf" srcId="{F0F9BA40-FB51-4907-ACBE-C17F5DC8016C}" destId="{4050D37B-32CB-4CC6-88F2-993BB9476368}" srcOrd="4" destOrd="0" presId="urn:microsoft.com/office/officeart/2005/8/layout/pList1"/>
    <dgm:cxn modelId="{56F2F2EC-C1AC-45E5-B549-89FB114A3B31}" type="presParOf" srcId="{4050D37B-32CB-4CC6-88F2-993BB9476368}" destId="{6E6844C6-28C8-4022-AEDE-D2557C2C3ED6}" srcOrd="0" destOrd="0" presId="urn:microsoft.com/office/officeart/2005/8/layout/pList1"/>
    <dgm:cxn modelId="{7CE57161-641F-4DF7-B033-4782405BD41B}" type="presParOf" srcId="{4050D37B-32CB-4CC6-88F2-993BB9476368}" destId="{A9D9C73D-C153-4592-9478-C9081A4B3F51}" srcOrd="1" destOrd="0" presId="urn:microsoft.com/office/officeart/2005/8/layout/pList1"/>
    <dgm:cxn modelId="{64B309E1-B297-467F-8A6F-677B50055CFD}" type="presParOf" srcId="{F0F9BA40-FB51-4907-ACBE-C17F5DC8016C}" destId="{5588325B-A5AA-48AE-92AE-1E909DDD07B4}" srcOrd="5" destOrd="0" presId="urn:microsoft.com/office/officeart/2005/8/layout/pList1"/>
    <dgm:cxn modelId="{8261E100-25C0-4A80-B632-E1C9357521FA}" type="presParOf" srcId="{F0F9BA40-FB51-4907-ACBE-C17F5DC8016C}" destId="{F571E9BB-6A93-47EE-8629-4937AE93B9C0}" srcOrd="6" destOrd="0" presId="urn:microsoft.com/office/officeart/2005/8/layout/pList1"/>
    <dgm:cxn modelId="{68465C24-3C74-4063-88FB-AA81730C5512}" type="presParOf" srcId="{F571E9BB-6A93-47EE-8629-4937AE93B9C0}" destId="{4F13C38A-1980-4FFF-853F-3ED588B4C05A}" srcOrd="0" destOrd="0" presId="urn:microsoft.com/office/officeart/2005/8/layout/pList1"/>
    <dgm:cxn modelId="{29795E98-73EF-48AD-BDFE-CE1109EC5D8D}" type="presParOf" srcId="{F571E9BB-6A93-47EE-8629-4937AE93B9C0}" destId="{A3E0D593-42BE-480C-A6B6-1C49EAD55E46}"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69B48-AA9E-4CE8-BAE0-57D0ABC543C5}">
      <dsp:nvSpPr>
        <dsp:cNvPr id="0" name=""/>
        <dsp:cNvSpPr/>
      </dsp:nvSpPr>
      <dsp:spPr>
        <a:xfrm>
          <a:off x="843" y="1803"/>
          <a:ext cx="5219640" cy="782486"/>
        </a:xfrm>
        <a:prstGeom prst="roundRect">
          <a:avLst>
            <a:gd name="adj" fmla="val 10000"/>
          </a:avLst>
        </a:prstGeom>
        <a:no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dirty="0">
              <a:solidFill>
                <a:schemeClr val="bg2"/>
              </a:solidFill>
            </a:rPr>
            <a:t>Onderzoeksmethoden</a:t>
          </a:r>
        </a:p>
      </dsp:txBody>
      <dsp:txXfrm>
        <a:off x="23761" y="24721"/>
        <a:ext cx="5173804" cy="736650"/>
      </dsp:txXfrm>
    </dsp:sp>
    <dsp:sp modelId="{A54899AF-8DD3-42D7-A59E-516D7727FB96}">
      <dsp:nvSpPr>
        <dsp:cNvPr id="0" name=""/>
        <dsp:cNvSpPr/>
      </dsp:nvSpPr>
      <dsp:spPr>
        <a:xfrm>
          <a:off x="843" y="981028"/>
          <a:ext cx="1227572" cy="2021406"/>
        </a:xfrm>
        <a:prstGeom prst="roundRect">
          <a:avLst>
            <a:gd name="adj" fmla="val 10000"/>
          </a:avLst>
        </a:prstGeom>
        <a:solidFill>
          <a:srgbClr val="1A99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l-BE" sz="1600" kern="1200" dirty="0"/>
            <a:t>Synthese literatuur</a:t>
          </a:r>
        </a:p>
        <a:p>
          <a:pPr marL="0" lvl="0" algn="ctr" defTabSz="889000">
            <a:lnSpc>
              <a:spcPct val="90000"/>
            </a:lnSpc>
            <a:spcBef>
              <a:spcPct val="0"/>
            </a:spcBef>
            <a:spcAft>
              <a:spcPct val="35000"/>
            </a:spcAft>
            <a:buNone/>
          </a:pPr>
          <a:endParaRPr lang="nl-BE" sz="1600" kern="1200" dirty="0"/>
        </a:p>
      </dsp:txBody>
      <dsp:txXfrm>
        <a:off x="36797" y="1016982"/>
        <a:ext cx="1155664" cy="1949498"/>
      </dsp:txXfrm>
    </dsp:sp>
    <dsp:sp modelId="{38A061B6-6638-48DF-8FD8-3CF207E460FD}">
      <dsp:nvSpPr>
        <dsp:cNvPr id="0" name=""/>
        <dsp:cNvSpPr/>
      </dsp:nvSpPr>
      <dsp:spPr>
        <a:xfrm>
          <a:off x="1331532" y="981028"/>
          <a:ext cx="1227572" cy="2021406"/>
        </a:xfrm>
        <a:prstGeom prst="roundRect">
          <a:avLst>
            <a:gd name="adj" fmla="val 10000"/>
          </a:avLst>
        </a:prstGeom>
        <a:solidFill>
          <a:srgbClr val="29437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dirty="0" err="1"/>
            <a:t>Surveys</a:t>
          </a:r>
          <a:endParaRPr lang="nl-BE" sz="1600" kern="1200" dirty="0"/>
        </a:p>
      </dsp:txBody>
      <dsp:txXfrm>
        <a:off x="1367486" y="1016982"/>
        <a:ext cx="1155664" cy="1949498"/>
      </dsp:txXfrm>
    </dsp:sp>
    <dsp:sp modelId="{717EECC2-2FEA-460B-B6F8-4D32AD55207C}">
      <dsp:nvSpPr>
        <dsp:cNvPr id="0" name=""/>
        <dsp:cNvSpPr/>
      </dsp:nvSpPr>
      <dsp:spPr>
        <a:xfrm>
          <a:off x="2662222" y="981028"/>
          <a:ext cx="1227572" cy="2021406"/>
        </a:xfrm>
        <a:prstGeom prst="roundRect">
          <a:avLst>
            <a:gd name="adj" fmla="val 10000"/>
          </a:avLst>
        </a:prstGeom>
        <a:solidFill>
          <a:srgbClr val="D8EED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dirty="0"/>
            <a:t>Workshops</a:t>
          </a:r>
        </a:p>
      </dsp:txBody>
      <dsp:txXfrm>
        <a:off x="2698176" y="1016982"/>
        <a:ext cx="1155664" cy="1949498"/>
      </dsp:txXfrm>
    </dsp:sp>
    <dsp:sp modelId="{1CF56D33-543E-441D-B181-8BF77011086B}">
      <dsp:nvSpPr>
        <dsp:cNvPr id="0" name=""/>
        <dsp:cNvSpPr/>
      </dsp:nvSpPr>
      <dsp:spPr>
        <a:xfrm>
          <a:off x="3992911" y="981028"/>
          <a:ext cx="1227572" cy="2021406"/>
        </a:xfrm>
        <a:prstGeom prst="roundRect">
          <a:avLst>
            <a:gd name="adj" fmla="val 10000"/>
          </a:avLst>
        </a:prstGeom>
        <a:solidFill>
          <a:srgbClr val="1A99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dirty="0"/>
            <a:t>Interviews</a:t>
          </a:r>
        </a:p>
      </dsp:txBody>
      <dsp:txXfrm>
        <a:off x="4028865" y="1016982"/>
        <a:ext cx="1155664" cy="19494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A39D1-2C1E-4DD3-BFB4-CC2FA7B3F82E}">
      <dsp:nvSpPr>
        <dsp:cNvPr id="0" name=""/>
        <dsp:cNvSpPr/>
      </dsp:nvSpPr>
      <dsp:spPr>
        <a:xfrm>
          <a:off x="42940" y="651454"/>
          <a:ext cx="1618314" cy="1112699"/>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8000" b="-3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735202-B88F-4C67-8E20-07E27BA495A5}">
      <dsp:nvSpPr>
        <dsp:cNvPr id="0" name=""/>
        <dsp:cNvSpPr/>
      </dsp:nvSpPr>
      <dsp:spPr>
        <a:xfrm>
          <a:off x="3553" y="1859717"/>
          <a:ext cx="1691134" cy="62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nl-BE" sz="1200" kern="1200" dirty="0">
              <a:solidFill>
                <a:schemeClr val="bg2"/>
              </a:solidFill>
              <a:latin typeface="Calibri" panose="020F0502020204030204" pitchFamily="34" charset="0"/>
              <a:cs typeface="Calibri" panose="020F0502020204030204" pitchFamily="34" charset="0"/>
            </a:rPr>
            <a:t>Proactieve benadering</a:t>
          </a:r>
        </a:p>
      </dsp:txBody>
      <dsp:txXfrm>
        <a:off x="3553" y="1859717"/>
        <a:ext cx="1691134" cy="627410"/>
      </dsp:txXfrm>
    </dsp:sp>
    <dsp:sp modelId="{0712B957-E4FD-4039-B255-9BD53B9C291D}">
      <dsp:nvSpPr>
        <dsp:cNvPr id="0" name=""/>
        <dsp:cNvSpPr/>
      </dsp:nvSpPr>
      <dsp:spPr>
        <a:xfrm>
          <a:off x="1863872" y="707648"/>
          <a:ext cx="1691134" cy="1165191"/>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4A5E52-347C-4BD4-8F67-04C13445B042}">
      <dsp:nvSpPr>
        <dsp:cNvPr id="0" name=""/>
        <dsp:cNvSpPr/>
      </dsp:nvSpPr>
      <dsp:spPr>
        <a:xfrm>
          <a:off x="1863872" y="1872840"/>
          <a:ext cx="1691134" cy="62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nl-BE" sz="1200" kern="1200" dirty="0">
              <a:solidFill>
                <a:schemeClr val="bg2"/>
              </a:solidFill>
              <a:latin typeface="Calibri" panose="020F0502020204030204" pitchFamily="34" charset="0"/>
              <a:cs typeface="Calibri" panose="020F0502020204030204" pitchFamily="34" charset="0"/>
            </a:rPr>
            <a:t>Startcommunicatie</a:t>
          </a:r>
        </a:p>
      </dsp:txBody>
      <dsp:txXfrm>
        <a:off x="1863872" y="1872840"/>
        <a:ext cx="1691134" cy="627410"/>
      </dsp:txXfrm>
    </dsp:sp>
    <dsp:sp modelId="{6E6844C6-28C8-4022-AEDE-D2557C2C3ED6}">
      <dsp:nvSpPr>
        <dsp:cNvPr id="0" name=""/>
        <dsp:cNvSpPr/>
      </dsp:nvSpPr>
      <dsp:spPr>
        <a:xfrm>
          <a:off x="3730720" y="655401"/>
          <a:ext cx="1691134" cy="1165191"/>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D9C73D-C153-4592-9478-C9081A4B3F51}">
      <dsp:nvSpPr>
        <dsp:cNvPr id="0" name=""/>
        <dsp:cNvSpPr/>
      </dsp:nvSpPr>
      <dsp:spPr>
        <a:xfrm>
          <a:off x="3724192" y="1872840"/>
          <a:ext cx="1691134" cy="62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nl-BE" sz="1200" kern="1200" dirty="0">
              <a:solidFill>
                <a:schemeClr val="bg2"/>
              </a:solidFill>
              <a:latin typeface="Calibri" panose="020F0502020204030204" pitchFamily="34" charset="0"/>
              <a:cs typeface="Calibri" panose="020F0502020204030204" pitchFamily="34" charset="0"/>
            </a:rPr>
            <a:t>Gespreksleidraad</a:t>
          </a:r>
        </a:p>
      </dsp:txBody>
      <dsp:txXfrm>
        <a:off x="3724192" y="1872840"/>
        <a:ext cx="1691134" cy="627410"/>
      </dsp:txXfrm>
    </dsp:sp>
    <dsp:sp modelId="{4F13C38A-1980-4FFF-853F-3ED588B4C05A}">
      <dsp:nvSpPr>
        <dsp:cNvPr id="0" name=""/>
        <dsp:cNvSpPr/>
      </dsp:nvSpPr>
      <dsp:spPr>
        <a:xfrm>
          <a:off x="5584511" y="707648"/>
          <a:ext cx="1691134" cy="1165191"/>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E0D593-42BE-480C-A6B6-1C49EAD55E46}">
      <dsp:nvSpPr>
        <dsp:cNvPr id="0" name=""/>
        <dsp:cNvSpPr/>
      </dsp:nvSpPr>
      <dsp:spPr>
        <a:xfrm>
          <a:off x="5584511" y="1872840"/>
          <a:ext cx="1691134" cy="62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nl-BE" sz="1200" kern="1200">
              <a:solidFill>
                <a:schemeClr val="bg2"/>
              </a:solidFill>
              <a:latin typeface="Calibri" panose="020F0502020204030204" pitchFamily="34" charset="0"/>
              <a:cs typeface="Calibri" panose="020F0502020204030204" pitchFamily="34" charset="0"/>
            </a:rPr>
            <a:t>Afsprakenbundel</a:t>
          </a:r>
        </a:p>
      </dsp:txBody>
      <dsp:txXfrm>
        <a:off x="5584511" y="1872840"/>
        <a:ext cx="1691134" cy="6274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no"?>
<Relationships xmlns="http://schemas.openxmlformats.org/package/2006/relationships">
<Relationship Id="rId1" Target="../theme/theme2.xml" Type="http://schemas.openxmlformats.org/officeDocument/2006/relationships/theme"/>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4.xml" Type="http://schemas.openxmlformats.org/officeDocument/2006/relationships/slide"/>
</Relationships>

</file>

<file path=ppt/notesSlides/_rels/notesSlide10.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3.xml" Type="http://schemas.openxmlformats.org/officeDocument/2006/relationships/slide"/>
</Relationships>

</file>

<file path=ppt/notesSlides/_rels/notesSlide1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4.xml" Type="http://schemas.openxmlformats.org/officeDocument/2006/relationships/slide"/>
</Relationships>

</file>

<file path=ppt/notesSlides/_rels/notesSlide12.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5.xml" Type="http://schemas.openxmlformats.org/officeDocument/2006/relationships/slide"/>
</Relationships>

</file>

<file path=ppt/notesSlides/_rels/notesSlide13.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0.xml" Type="http://schemas.openxmlformats.org/officeDocument/2006/relationships/slide"/>
</Relationships>

</file>

<file path=ppt/notesSlides/_rels/notesSlide2.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5.xml" Type="http://schemas.openxmlformats.org/officeDocument/2006/relationships/slide"/>
</Relationships>

</file>

<file path=ppt/notesSlides/_rels/notesSlide3.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6.xml" Type="http://schemas.openxmlformats.org/officeDocument/2006/relationships/slide"/>
</Relationships>

</file>

<file path=ppt/notesSlides/_rels/notesSlide4.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7.xml" Type="http://schemas.openxmlformats.org/officeDocument/2006/relationships/slide"/>
</Relationships>

</file>

<file path=ppt/notesSlides/_rels/notesSlide5.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8.xml" Type="http://schemas.openxmlformats.org/officeDocument/2006/relationships/slide"/>
</Relationships>

</file>

<file path=ppt/notesSlides/_rels/notesSlide6.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9.xml" Type="http://schemas.openxmlformats.org/officeDocument/2006/relationships/slide"/>
</Relationships>

</file>

<file path=ppt/notesSlides/_rels/notesSlide7.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0.xml" Type="http://schemas.openxmlformats.org/officeDocument/2006/relationships/slide"/>
</Relationships>

</file>

<file path=ppt/notesSlides/_rels/notesSlide8.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1.xml" Type="http://schemas.openxmlformats.org/officeDocument/2006/relationships/slide"/>
</Relationships>

</file>

<file path=ppt/notesSlides/_rels/notesSlide9.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2.xml" Type="http://schemas.openxmlformats.org/officeDocument/2006/relationships/slide"/>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US" dirty="0"/>
              <a:t>Deze definitie </a:t>
            </a:r>
            <a:r>
              <a:rPr lang="en-US" dirty="0" err="1"/>
              <a:t>werd</a:t>
            </a:r>
            <a:r>
              <a:rPr lang="en-US" dirty="0"/>
              <a:t> </a:t>
            </a:r>
            <a:r>
              <a:rPr lang="en-US" dirty="0" err="1"/>
              <a:t>gebruikt</a:t>
            </a:r>
            <a:r>
              <a:rPr lang="en-US" dirty="0"/>
              <a:t> als </a:t>
            </a:r>
            <a:r>
              <a:rPr lang="en-US" dirty="0" err="1"/>
              <a:t>kapstok</a:t>
            </a:r>
            <a:r>
              <a:rPr lang="en-US" dirty="0"/>
              <a:t> bij de analyses van </a:t>
            </a:r>
            <a:r>
              <a:rPr lang="en-US" dirty="0" err="1"/>
              <a:t>bestaande</a:t>
            </a:r>
            <a:r>
              <a:rPr lang="en-US" dirty="0"/>
              <a:t> data over </a:t>
            </a:r>
            <a:r>
              <a:rPr lang="en-US" dirty="0" err="1"/>
              <a:t>potentiele</a:t>
            </a:r>
            <a:r>
              <a:rPr lang="en-US" dirty="0"/>
              <a:t> herintreders. Want, de term herintreder an </a:t>
            </a:r>
            <a:r>
              <a:rPr lang="en-US" dirty="0" err="1"/>
              <a:t>sich</a:t>
            </a:r>
            <a:r>
              <a:rPr lang="en-US" dirty="0"/>
              <a:t> wordt niet </a:t>
            </a:r>
            <a:r>
              <a:rPr lang="en-US" dirty="0" err="1"/>
              <a:t>gebruikt</a:t>
            </a:r>
            <a:r>
              <a:rPr lang="en-US" dirty="0"/>
              <a:t> bij </a:t>
            </a:r>
            <a:r>
              <a:rPr lang="en-US" dirty="0" err="1"/>
              <a:t>verzameling</a:t>
            </a:r>
            <a:r>
              <a:rPr lang="en-US" dirty="0"/>
              <a:t> van data of het </a:t>
            </a:r>
            <a:r>
              <a:rPr lang="en-US" dirty="0" err="1"/>
              <a:t>opstellen</a:t>
            </a:r>
            <a:r>
              <a:rPr lang="en-US" dirty="0"/>
              <a:t> van </a:t>
            </a:r>
            <a:r>
              <a:rPr lang="en-US" dirty="0" err="1"/>
              <a:t>vragenlijsten</a:t>
            </a:r>
            <a:r>
              <a:rPr lang="en-US" dirty="0"/>
              <a:t>. We </a:t>
            </a:r>
            <a:r>
              <a:rPr lang="en-US" dirty="0" err="1"/>
              <a:t>moeten</a:t>
            </a:r>
            <a:r>
              <a:rPr lang="en-US" dirty="0"/>
              <a:t> met andere </a:t>
            </a:r>
            <a:r>
              <a:rPr lang="en-US" dirty="0" err="1"/>
              <a:t>woorden</a:t>
            </a:r>
            <a:r>
              <a:rPr lang="en-US" dirty="0"/>
              <a:t> naar een </a:t>
            </a:r>
            <a:r>
              <a:rPr lang="en-US" dirty="0" err="1"/>
              <a:t>aantal</a:t>
            </a:r>
            <a:r>
              <a:rPr lang="en-US" dirty="0"/>
              <a:t> </a:t>
            </a:r>
            <a:r>
              <a:rPr lang="en-US" dirty="0" err="1"/>
              <a:t>indicatoren</a:t>
            </a:r>
            <a:r>
              <a:rPr lang="en-US" dirty="0"/>
              <a:t> </a:t>
            </a:r>
            <a:r>
              <a:rPr lang="en-US" dirty="0" err="1"/>
              <a:t>kijken</a:t>
            </a:r>
            <a:r>
              <a:rPr lang="en-US" dirty="0"/>
              <a:t> die </a:t>
            </a:r>
            <a:r>
              <a:rPr lang="en-US" dirty="0" err="1"/>
              <a:t>daar</a:t>
            </a:r>
            <a:r>
              <a:rPr lang="en-US" dirty="0"/>
              <a:t> </a:t>
            </a:r>
            <a:r>
              <a:rPr lang="en-US" dirty="0" err="1"/>
              <a:t>dicht</a:t>
            </a:r>
            <a:r>
              <a:rPr lang="en-US" dirty="0"/>
              <a:t> bij </a:t>
            </a:r>
            <a:r>
              <a:rPr lang="en-US" dirty="0" err="1"/>
              <a:t>aanleunen</a:t>
            </a:r>
            <a:r>
              <a:rPr lang="en-US" dirty="0"/>
              <a:t>.</a:t>
            </a:r>
            <a:endParaRPr lang="nl-BE" dirty="0"/>
          </a:p>
        </p:txBody>
      </p:sp>
    </p:spTree>
    <p:extLst>
      <p:ext uri="{BB962C8B-B14F-4D97-AF65-F5344CB8AC3E}">
        <p14:creationId xmlns:p14="http://schemas.microsoft.com/office/powerpoint/2010/main" val="2606671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3505ca4f36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3505ca4f36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Minder </a:t>
            </a:r>
            <a:r>
              <a:rPr lang="en-US" dirty="0" err="1"/>
              <a:t>toegankelijk</a:t>
            </a:r>
            <a:r>
              <a:rPr lang="en-US" dirty="0"/>
              <a:t>: de focus </a:t>
            </a:r>
            <a:r>
              <a:rPr lang="en-US" dirty="0" err="1"/>
              <a:t>ligt</a:t>
            </a:r>
            <a:r>
              <a:rPr lang="en-US" dirty="0"/>
              <a:t> in </a:t>
            </a:r>
            <a:r>
              <a:rPr lang="en-US" dirty="0" err="1"/>
              <a:t>eerste</a:t>
            </a:r>
            <a:r>
              <a:rPr lang="en-US" dirty="0"/>
              <a:t> </a:t>
            </a:r>
            <a:r>
              <a:rPr lang="en-US" dirty="0" err="1"/>
              <a:t>instantie</a:t>
            </a:r>
            <a:r>
              <a:rPr lang="en-US" dirty="0"/>
              <a:t> op de </a:t>
            </a:r>
            <a:r>
              <a:rPr lang="en-US" dirty="0" err="1"/>
              <a:t>uitkeringsgerechtigden</a:t>
            </a:r>
            <a:r>
              <a:rPr lang="en-US" dirty="0"/>
              <a:t> en </a:t>
            </a:r>
            <a:r>
              <a:rPr lang="en-US" dirty="0" err="1"/>
              <a:t>dit</a:t>
            </a:r>
            <a:r>
              <a:rPr lang="en-US" dirty="0"/>
              <a:t> </a:t>
            </a:r>
            <a:r>
              <a:rPr lang="en-US" dirty="0" err="1"/>
              <a:t>zie</a:t>
            </a:r>
            <a:r>
              <a:rPr lang="en-US" dirty="0"/>
              <a:t> je </a:t>
            </a:r>
            <a:r>
              <a:rPr lang="en-US" dirty="0" err="1"/>
              <a:t>ook</a:t>
            </a:r>
            <a:r>
              <a:rPr lang="en-US" dirty="0"/>
              <a:t> </a:t>
            </a:r>
            <a:r>
              <a:rPr lang="en-US" dirty="0" err="1"/>
              <a:t>terug</a:t>
            </a:r>
            <a:r>
              <a:rPr lang="en-US" dirty="0"/>
              <a:t> op de website.</a:t>
            </a:r>
            <a:endParaRPr dirty="0"/>
          </a:p>
        </p:txBody>
      </p:sp>
      <p:sp>
        <p:nvSpPr>
          <p:cNvPr id="198" name="Google Shape;198;g13505ca4f36_0_26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3505ca4f36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3505ca4f36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Minder </a:t>
            </a:r>
            <a:r>
              <a:rPr lang="en-US" dirty="0" err="1"/>
              <a:t>toegankelijk</a:t>
            </a:r>
            <a:r>
              <a:rPr lang="en-US" dirty="0"/>
              <a:t>: de focus </a:t>
            </a:r>
            <a:r>
              <a:rPr lang="en-US" dirty="0" err="1"/>
              <a:t>ligt</a:t>
            </a:r>
            <a:r>
              <a:rPr lang="en-US" dirty="0"/>
              <a:t> in </a:t>
            </a:r>
            <a:r>
              <a:rPr lang="en-US" dirty="0" err="1"/>
              <a:t>eerste</a:t>
            </a:r>
            <a:r>
              <a:rPr lang="en-US" dirty="0"/>
              <a:t> </a:t>
            </a:r>
            <a:r>
              <a:rPr lang="en-US" dirty="0" err="1"/>
              <a:t>instantie</a:t>
            </a:r>
            <a:r>
              <a:rPr lang="en-US" dirty="0"/>
              <a:t> op de </a:t>
            </a:r>
            <a:r>
              <a:rPr lang="en-US" dirty="0" err="1"/>
              <a:t>uitkeringsgerechtigden</a:t>
            </a:r>
            <a:r>
              <a:rPr lang="en-US" dirty="0"/>
              <a:t> en </a:t>
            </a:r>
            <a:r>
              <a:rPr lang="en-US" dirty="0" err="1"/>
              <a:t>dit</a:t>
            </a:r>
            <a:r>
              <a:rPr lang="en-US" dirty="0"/>
              <a:t> </a:t>
            </a:r>
            <a:r>
              <a:rPr lang="en-US" dirty="0" err="1"/>
              <a:t>zie</a:t>
            </a:r>
            <a:r>
              <a:rPr lang="en-US" dirty="0"/>
              <a:t> je </a:t>
            </a:r>
            <a:r>
              <a:rPr lang="en-US" dirty="0" err="1"/>
              <a:t>ook</a:t>
            </a:r>
            <a:r>
              <a:rPr lang="en-US" dirty="0"/>
              <a:t> </a:t>
            </a:r>
            <a:r>
              <a:rPr lang="en-US" dirty="0" err="1"/>
              <a:t>terug</a:t>
            </a:r>
            <a:r>
              <a:rPr lang="en-US" dirty="0"/>
              <a:t> op de website.</a:t>
            </a:r>
            <a:endParaRPr dirty="0"/>
          </a:p>
        </p:txBody>
      </p:sp>
      <p:sp>
        <p:nvSpPr>
          <p:cNvPr id="198" name="Google Shape;198;g13505ca4f36_0_26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2931673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3505ca4f36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3505ca4f36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13505ca4f36_0_25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2314176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3505ca4f36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3505ca4f36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g13505ca4f36_0_34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5673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3505ca4f36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3505ca4f36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g13505ca4f36_0_17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39700" lvl="0" indent="0" algn="l" rtl="0">
              <a:spcBef>
                <a:spcPts val="0"/>
              </a:spcBef>
              <a:spcAft>
                <a:spcPts val="0"/>
              </a:spcAft>
              <a:buSzPts val="1400"/>
              <a:buNone/>
            </a:pPr>
            <a:r>
              <a:rPr lang="nl-BE" dirty="0"/>
              <a:t>Afbeelding 1</a:t>
            </a:r>
          </a:p>
          <a:p>
            <a:pPr marL="457200" lvl="0" indent="-317500" algn="l" rtl="0">
              <a:spcBef>
                <a:spcPts val="0"/>
              </a:spcBef>
              <a:spcAft>
                <a:spcPts val="0"/>
              </a:spcAft>
              <a:buSzPts val="1400"/>
              <a:buChar char="●"/>
            </a:pPr>
            <a:r>
              <a:rPr lang="nl-BE" dirty="0"/>
              <a:t>Potentiële (her)</a:t>
            </a:r>
            <a:r>
              <a:rPr lang="nl-BE" dirty="0" err="1"/>
              <a:t>intreders</a:t>
            </a:r>
            <a:r>
              <a:rPr lang="nl-BE" dirty="0"/>
              <a:t> zijn vrouw (97%).</a:t>
            </a:r>
          </a:p>
          <a:p>
            <a:pPr marL="457200" lvl="0" indent="-317500" algn="l" rtl="0">
              <a:spcBef>
                <a:spcPts val="0"/>
              </a:spcBef>
              <a:spcAft>
                <a:spcPts val="0"/>
              </a:spcAft>
              <a:buSzPts val="1400"/>
              <a:buChar char="●"/>
            </a:pPr>
            <a:r>
              <a:rPr lang="nl-BE" dirty="0"/>
              <a:t>Grote diversiteit aanwezig onder (vrouwelijke) potentiële (her)</a:t>
            </a:r>
            <a:r>
              <a:rPr lang="nl-BE" dirty="0" err="1"/>
              <a:t>intreders</a:t>
            </a:r>
            <a:r>
              <a:rPr lang="nl-BE" dirty="0"/>
              <a:t> o.b.v.  migratie-achtergrond, opleidingsniveau, leeftijd en andere kenmerken.</a:t>
            </a:r>
          </a:p>
          <a:p>
            <a:pPr marL="457200" lvl="0" indent="-317500" algn="l" rtl="0">
              <a:spcBef>
                <a:spcPts val="0"/>
              </a:spcBef>
              <a:spcAft>
                <a:spcPts val="0"/>
              </a:spcAft>
              <a:buSzPts val="1400"/>
              <a:buChar char="●"/>
            </a:pPr>
            <a:r>
              <a:rPr lang="nl-BE" dirty="0"/>
              <a:t>Ongeveer de helft van de groep potentiële (her)</a:t>
            </a:r>
            <a:r>
              <a:rPr lang="nl-BE" dirty="0" err="1"/>
              <a:t>intreders</a:t>
            </a:r>
            <a:r>
              <a:rPr lang="nl-BE" dirty="0"/>
              <a:t> is geboren in België, de overige helft elders. </a:t>
            </a:r>
          </a:p>
          <a:p>
            <a:pPr marL="457200" lvl="0" indent="-317500" algn="l" rtl="0">
              <a:spcBef>
                <a:spcPts val="0"/>
              </a:spcBef>
              <a:spcAft>
                <a:spcPts val="0"/>
              </a:spcAft>
              <a:buSzPts val="1400"/>
              <a:buChar char="●"/>
            </a:pPr>
            <a:r>
              <a:rPr lang="nl-BE" dirty="0"/>
              <a:t>Onder de groep van potentiële (her)</a:t>
            </a:r>
            <a:r>
              <a:rPr lang="nl-BE" dirty="0" err="1"/>
              <a:t>intreders</a:t>
            </a:r>
            <a:r>
              <a:rPr lang="nl-BE" dirty="0"/>
              <a:t> geboren in België is meer dan de helft 55 jaar of ouder is en/of midden- of hooggeschoold. </a:t>
            </a:r>
          </a:p>
          <a:p>
            <a:pPr marL="457200" lvl="0" indent="-317500" algn="l" rtl="0">
              <a:spcBef>
                <a:spcPts val="0"/>
              </a:spcBef>
              <a:spcAft>
                <a:spcPts val="0"/>
              </a:spcAft>
              <a:buSzPts val="1400"/>
              <a:buChar char="●"/>
            </a:pPr>
            <a:r>
              <a:rPr lang="nl-BE" dirty="0"/>
              <a:t>Onder de groep potentiële (her)</a:t>
            </a:r>
            <a:r>
              <a:rPr lang="nl-BE" dirty="0" err="1"/>
              <a:t>intreders</a:t>
            </a:r>
            <a:r>
              <a:rPr lang="nl-BE" dirty="0"/>
              <a:t> geboren buiten België is meer dan de helft jonger dan 40 jaar en/of kortgeschoold. </a:t>
            </a:r>
          </a:p>
          <a:p>
            <a:pPr marL="457200" lvl="0" indent="-317500" algn="l" rtl="0">
              <a:spcBef>
                <a:spcPts val="0"/>
              </a:spcBef>
              <a:spcAft>
                <a:spcPts val="0"/>
              </a:spcAft>
              <a:buSzPts val="1400"/>
              <a:buChar char="●"/>
            </a:pPr>
            <a:r>
              <a:rPr lang="nl-BE" dirty="0"/>
              <a:t>Dit maakt de uitdaging om de doelgroep te bereiken en te begeleiden, wanneer zij dit wensen, extra groot. Er is niet één specifieke organisatie of groep van organisaties die de doelgroep voldoende en volledig vertegenwoordigt en waarlangs potentiële (her)</a:t>
            </a:r>
            <a:r>
              <a:rPr lang="nl-BE" dirty="0" err="1"/>
              <a:t>intreders</a:t>
            </a:r>
            <a:r>
              <a:rPr lang="nl-BE" dirty="0"/>
              <a:t> gemakkelijk te bereiken zijn.</a:t>
            </a:r>
          </a:p>
          <a:p>
            <a:pPr marL="139700" lvl="0" indent="0" algn="l" rtl="0">
              <a:spcBef>
                <a:spcPts val="0"/>
              </a:spcBef>
              <a:spcAft>
                <a:spcPts val="0"/>
              </a:spcAft>
              <a:buSzPts val="1400"/>
              <a:buNone/>
            </a:pPr>
            <a:r>
              <a:rPr lang="nl-BE" dirty="0"/>
              <a:t>Afbeelding 2</a:t>
            </a:r>
          </a:p>
          <a:p>
            <a:pPr marL="457200" lvl="0" indent="-317500" algn="l" rtl="0">
              <a:spcBef>
                <a:spcPts val="0"/>
              </a:spcBef>
              <a:spcAft>
                <a:spcPts val="0"/>
              </a:spcAft>
              <a:buSzPts val="1400"/>
              <a:buChar char="●"/>
            </a:pPr>
            <a:r>
              <a:rPr lang="nl-BE" dirty="0"/>
              <a:t>De voornaamste reden om te stoppen met werken onder potentiële (her)</a:t>
            </a:r>
            <a:r>
              <a:rPr lang="nl-BE" dirty="0" err="1"/>
              <a:t>intreders</a:t>
            </a:r>
            <a:r>
              <a:rPr lang="nl-BE" dirty="0"/>
              <a:t> ligt niet voor iedereen bij zorgtaken, maar (ook) bij gezondheidsproblemen, ontslag, de financiële situatie, de wens van de partner en andere redenen. M.a.w. het thuisblijven voor de zorgtaak is het resultaat van een combinatie van omstandigheden. Bij een groep mensen wordt door thuis te blijven de zorgtaak juist zichtbaarder, komt er een nieuwe zorgtaak bij (‘want jij bent toch thuis’) of groeit het besef dat een zorgtaak niet gemakkelijk te combineren valt met (ander, nieuw) werk. Anderen nemen bewust vanwege de zorgtaak een stap terug en verdwijnt soms na verloop van tijd de zorgtaak als drempel om opnieuw aan de slag te gaan.</a:t>
            </a:r>
          </a:p>
          <a:p>
            <a:pPr marL="457200" lvl="0" indent="-317500" algn="l" rtl="0">
              <a:spcBef>
                <a:spcPts val="0"/>
              </a:spcBef>
              <a:spcAft>
                <a:spcPts val="0"/>
              </a:spcAft>
              <a:buSzPts val="1400"/>
              <a:buChar char="●"/>
            </a:pPr>
            <a:r>
              <a:rPr lang="nl-BE" dirty="0"/>
              <a:t>Belangrijk: potentiële herintreders kiezen er zelf voor om de zorgtaak op zich te nemen ook al worden ze soms ongewild geconfronteerd met een zorgtaak. Gebrek aan (betaalbare, flexibele) opvang is voor velen niet de hoofdoorzaak. Vaak vindt men de bestaande opvang niet genoeg, is er een psychologische drempel om er gebruik van te maken en/of wil men liever zelf zorgen. Bij de EAK-studies ligt het % voor ‘zelf willen zorgen’ hoog. Dit is een vraag waarbij maar 1 antwoordcategorie mag worden aangekruist. In onze eigen survey mochten de mensen meerdere antwoordcategorieën aankruisen. Resultaat: het % gebrek aan (betaalbare, flexibele) opvang stijgt, maar % dat aangeeft dat ze zelf wil zorgen blijft nog wel het hoogst. Dit gegeven is heel erg belangrijk om de doelgroep en zijn drempels te begrijpen. Velen willen zelf zorgen, vinden dat waardevol en willen er erkenning voor en niet bereikbaar zijn (voor een bepaalde tijd) voor arbeidsbemiddelingsinstanties.</a:t>
            </a:r>
          </a:p>
          <a:p>
            <a:pPr marL="139700" lvl="0" indent="0" algn="l" rtl="0">
              <a:spcBef>
                <a:spcPts val="0"/>
              </a:spcBef>
              <a:spcAft>
                <a:spcPts val="0"/>
              </a:spcAft>
              <a:buSzPts val="1400"/>
              <a:buNone/>
            </a:pPr>
            <a:r>
              <a:rPr lang="nl-BE" dirty="0"/>
              <a:t>Afbeelding 3</a:t>
            </a:r>
          </a:p>
          <a:p>
            <a:pPr marL="457200" lvl="0" indent="-317500" algn="l" rtl="0">
              <a:spcBef>
                <a:spcPts val="0"/>
              </a:spcBef>
              <a:spcAft>
                <a:spcPts val="0"/>
              </a:spcAft>
              <a:buSzPts val="1400"/>
              <a:buChar char="●"/>
            </a:pPr>
            <a:r>
              <a:rPr lang="nl-BE" dirty="0"/>
              <a:t>Volgens de eigen data en EAK-data van 2021 van mensen die minstens zes maanden thuis zijn en zich huisvrouw/man beschouwen en/of een zorgtaak als reden zien om inactief te zijn, maakt minstens 1 op 10 ook deel uit van een andere prioritaire niet-</a:t>
            </a:r>
            <a:r>
              <a:rPr lang="nl-BE" dirty="0" err="1"/>
              <a:t>beroepsactieve</a:t>
            </a:r>
            <a:r>
              <a:rPr lang="nl-BE" dirty="0"/>
              <a:t> groep en/of is werkloos. Mogelijk is dit een onderschatting, want nog meer herintreders geven bijvoorbeeld aan via andere vragen dat arbeidsongeschiktheid/gezondheidsproblemen een drempel zijn om te gaan werken.</a:t>
            </a:r>
          </a:p>
          <a:p>
            <a:pPr marL="457200" lvl="0" indent="-317500" algn="l" rtl="0">
              <a:spcBef>
                <a:spcPts val="0"/>
              </a:spcBef>
              <a:spcAft>
                <a:spcPts val="0"/>
              </a:spcAft>
              <a:buSzPts val="1400"/>
              <a:buChar char="●"/>
            </a:pPr>
            <a:r>
              <a:rPr lang="nl-BE" dirty="0"/>
              <a:t>Huidige VIONA-opdracht over arbeidspotentieel bij de vier niet-</a:t>
            </a:r>
            <a:r>
              <a:rPr lang="nl-BE" dirty="0" err="1"/>
              <a:t>beroepsactieve</a:t>
            </a:r>
            <a:r>
              <a:rPr lang="nl-BE" dirty="0"/>
              <a:t> groepen, maar ook eigen analyses op basis van de literatuur over arbeidsongeschiktheid en herintreders, tonen aan dat er meer overeenkomsten dan verschillen zijn voor de vier groepen niet-beroepsactieven m.b.t. drempels en hefbomen. M.a.w., er is overlap en niet iedereen past in 1 hokje met 1 label.</a:t>
            </a:r>
          </a:p>
          <a:p>
            <a:pPr marL="457200" lvl="0" indent="-317500" algn="l" rtl="0">
              <a:spcBef>
                <a:spcPts val="0"/>
              </a:spcBef>
              <a:spcAft>
                <a:spcPts val="0"/>
              </a:spcAft>
              <a:buSzPts val="1400"/>
              <a:buChar char="●"/>
            </a:pPr>
            <a:r>
              <a:rPr lang="nl-BE" dirty="0"/>
              <a:t>De SERV definieerde recent herintreder in lijn daarmee anders: iedereen die minstens twee jaar niet gewerkt heeft (i.p.v. de focus enkel te leggen op zorgtaak als reden om niet gewerkt te hebben).</a:t>
            </a:r>
          </a:p>
          <a:p>
            <a:pPr marL="457200" lvl="0" indent="-317500" algn="l" rtl="0">
              <a:spcBef>
                <a:spcPts val="0"/>
              </a:spcBef>
              <a:spcAft>
                <a:spcPts val="0"/>
              </a:spcAft>
              <a:buSzPts val="1400"/>
              <a:buChar char="●"/>
            </a:pPr>
            <a:endParaRPr lang="nl-BE" dirty="0"/>
          </a:p>
          <a:p>
            <a:pPr marL="457200" lvl="0" indent="-317500" algn="l" rtl="0">
              <a:spcBef>
                <a:spcPts val="0"/>
              </a:spcBef>
              <a:spcAft>
                <a:spcPts val="0"/>
              </a:spcAft>
              <a:buSzPts val="1400"/>
              <a:buChar char="●"/>
            </a:pPr>
            <a:endParaRPr lang="nl-BE" dirty="0"/>
          </a:p>
          <a:p>
            <a:pPr marL="457200" lvl="0" indent="-317500" algn="l" rtl="0">
              <a:spcBef>
                <a:spcPts val="0"/>
              </a:spcBef>
              <a:spcAft>
                <a:spcPts val="0"/>
              </a:spcAft>
              <a:buSzPts val="1400"/>
              <a:buChar char="●"/>
            </a:pPr>
            <a:endParaRPr lang="nl-BE" dirty="0"/>
          </a:p>
        </p:txBody>
      </p:sp>
      <p:sp>
        <p:nvSpPr>
          <p:cNvPr id="4" name="Tijdelijke aanduiding voor dia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4959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39700" lvl="0" indent="0" algn="l" rtl="0">
              <a:spcBef>
                <a:spcPts val="0"/>
              </a:spcBef>
              <a:spcAft>
                <a:spcPts val="0"/>
              </a:spcAft>
              <a:buSzPts val="1400"/>
              <a:buNone/>
            </a:pPr>
            <a:r>
              <a:rPr lang="nl-BE" dirty="0"/>
              <a:t>Afbeelding 1</a:t>
            </a:r>
          </a:p>
          <a:p>
            <a:pPr marL="457200" lvl="0" indent="-317500" algn="l" rtl="0">
              <a:spcBef>
                <a:spcPts val="0"/>
              </a:spcBef>
              <a:spcAft>
                <a:spcPts val="0"/>
              </a:spcAft>
              <a:buSzPts val="1400"/>
              <a:buChar char="●"/>
            </a:pPr>
            <a:r>
              <a:rPr lang="nl-BE" dirty="0"/>
              <a:t>Hoe verder je in de tijd vraagt naar de arbeidswens, hoe hoger het percentage. Hier geen rekening gehouden met de herintreders die we via het klantenbestand bereikt hebben – bij hen ligt de arbeidswens nog eens drie keer hoger. In de praktijk betekent dat het gaat om 13 tot 15000 herintreders per jaar.</a:t>
            </a:r>
          </a:p>
          <a:p>
            <a:pPr marL="457200" lvl="0" indent="-317500" algn="l" rtl="0">
              <a:spcBef>
                <a:spcPts val="0"/>
              </a:spcBef>
              <a:spcAft>
                <a:spcPts val="0"/>
              </a:spcAft>
              <a:buSzPts val="1400"/>
              <a:buChar char="●"/>
            </a:pPr>
            <a:r>
              <a:rPr lang="nl-BE" dirty="0"/>
              <a:t>Verschil wens en effectief gedrag!</a:t>
            </a:r>
          </a:p>
          <a:p>
            <a:pPr marL="457200" lvl="0" indent="-317500" algn="l" rtl="0">
              <a:spcBef>
                <a:spcPts val="0"/>
              </a:spcBef>
              <a:spcAft>
                <a:spcPts val="0"/>
              </a:spcAft>
              <a:buSzPts val="1400"/>
              <a:buChar char="●"/>
            </a:pPr>
            <a:r>
              <a:rPr lang="nl-BE" dirty="0"/>
              <a:t>Potentiële herintreders zijn vragende partij voor flexibiliteit, en wanneer ze financieel in een minder kwetsbare positie staan (bv. omdat ze niet alleenstaande zijn), zien ze vaak ook de voordelen van interim (omdat ze hiermee kunnen zoeken wat bij hen past of vanwege de flexibiliteit) als tussenstap naar iets duurzamer. De kwetsbare, alleenstaande vrouwen, die we gesproken we hebben zullen sneller kiezen voor een vaste job en minder snel voor een tijdelijke of </a:t>
            </a:r>
            <a:r>
              <a:rPr lang="nl-BE" dirty="0" err="1"/>
              <a:t>interimjob</a:t>
            </a:r>
            <a:r>
              <a:rPr lang="nl-BE" dirty="0"/>
              <a:t>. Dit verband zie ik niet bij contract maar wel bij </a:t>
            </a:r>
            <a:r>
              <a:rPr lang="nl-BE" dirty="0" err="1"/>
              <a:t>tekwerstellingspercentage</a:t>
            </a:r>
            <a:r>
              <a:rPr lang="nl-BE" dirty="0"/>
              <a:t> terug. Eerder, vage arbeidswens maakt dat men minder snel voor een vast contract kiest. Belang van werkgevers!</a:t>
            </a:r>
          </a:p>
          <a:p>
            <a:pPr marL="457200" lvl="0" indent="-317500" algn="l" rtl="0">
              <a:spcBef>
                <a:spcPts val="0"/>
              </a:spcBef>
              <a:spcAft>
                <a:spcPts val="0"/>
              </a:spcAft>
              <a:buSzPts val="1400"/>
              <a:buChar char="●"/>
            </a:pPr>
            <a:r>
              <a:rPr lang="nl-BE" dirty="0"/>
              <a:t>Mensen zijn vooral gemotiveerd vanwege hun eigen ontplooiing en (financieel) welzijn. De financiële situatie is zowel een drempel als hefboom: wanneer deze gunstig is, gaat men sneller over tot de beslissing om thuis te blijven (want het kan - en dit wordt erg subjectief geïnterpreteerd), maar het vraagt financieel ook opofferingen en bijverdienen is wel een extra motivator om terug te gaan werken. </a:t>
            </a:r>
          </a:p>
          <a:p>
            <a:pPr marL="457200" lvl="0" indent="-317500" algn="l" rtl="0">
              <a:spcBef>
                <a:spcPts val="0"/>
              </a:spcBef>
              <a:spcAft>
                <a:spcPts val="0"/>
              </a:spcAft>
              <a:buSzPts val="1400"/>
              <a:buChar char="●"/>
            </a:pPr>
            <a:r>
              <a:rPr lang="nl-BE" dirty="0"/>
              <a:t>Interesse ook in zorgberoepen maar niet bij iedereen, idem schoonmaak. Bijna de helft van de herintreders met duidelijke arbeidswens kiezen een knelpuntberoep. Ruim de helft zegt ook geen ervaring te hebben in het gewenste beroep. Zorg en onderwijs 3/10.</a:t>
            </a:r>
          </a:p>
          <a:p>
            <a:pPr marL="457200" lvl="0" indent="-317500" algn="l" rtl="0">
              <a:spcBef>
                <a:spcPts val="0"/>
              </a:spcBef>
              <a:spcAft>
                <a:spcPts val="0"/>
              </a:spcAft>
              <a:buSzPts val="1400"/>
              <a:buChar char="●"/>
            </a:pPr>
            <a:r>
              <a:rPr lang="nl-BE" dirty="0"/>
              <a:t>Volgens onze eigen survey is de groep waarvoor het financieel niet voordelig is om terug te gaan werken relatief klein, m.a.w. de financiële inactiviteitsval bestaat voor een kleine groep (naar schatting 1/10de van de groep). Evenveel mensen geven aan dat het ook niet financieel moet, gaan werken.</a:t>
            </a:r>
          </a:p>
          <a:p>
            <a:pPr marL="139700" lvl="0" indent="0" algn="l" rtl="0">
              <a:spcBef>
                <a:spcPts val="0"/>
              </a:spcBef>
              <a:spcAft>
                <a:spcPts val="0"/>
              </a:spcAft>
              <a:buSzPts val="1400"/>
              <a:buNone/>
            </a:pPr>
            <a:r>
              <a:rPr lang="nl-BE" dirty="0"/>
              <a:t>Afbeelding 3</a:t>
            </a:r>
          </a:p>
          <a:p>
            <a:pPr marL="457200" lvl="0" indent="-317500" algn="l" rtl="0">
              <a:spcBef>
                <a:spcPts val="0"/>
              </a:spcBef>
              <a:spcAft>
                <a:spcPts val="0"/>
              </a:spcAft>
              <a:buSzPts val="1400"/>
              <a:buChar char="●"/>
            </a:pPr>
            <a:r>
              <a:rPr lang="nl-BE" dirty="0"/>
              <a:t>Niet iedereen met een arbeidswens, schrijft zich in bij VDAB (ik moet dit nog checken voor EAK 2019 en eigen survey).</a:t>
            </a:r>
          </a:p>
          <a:p>
            <a:pPr marL="457200" lvl="0" indent="-317500" algn="l" rtl="0">
              <a:spcBef>
                <a:spcPts val="0"/>
              </a:spcBef>
              <a:spcAft>
                <a:spcPts val="0"/>
              </a:spcAft>
              <a:buSzPts val="1400"/>
              <a:buChar char="●"/>
            </a:pPr>
            <a:r>
              <a:rPr lang="nl-BE" dirty="0"/>
              <a:t>Ingeschreven herintreders zijn niet zichtbaar in de monitoringdata, maar ze zijn er wel. Een kwart van de 3 en 96 tezamen. Een kleine groep van hen wil zelfs vaker gecontacteerd worden door VDAB dan nu gebeurt (</a:t>
            </a:r>
            <a:r>
              <a:rPr lang="nl-BE" dirty="0" err="1"/>
              <a:t>cat</a:t>
            </a:r>
            <a:r>
              <a:rPr lang="nl-BE" dirty="0"/>
              <a:t> </a:t>
            </a:r>
            <a:r>
              <a:rPr lang="nl-BE" dirty="0" err="1"/>
              <a:t>wz</a:t>
            </a:r>
            <a:r>
              <a:rPr lang="nl-BE" dirty="0"/>
              <a:t> 3 en 96).</a:t>
            </a:r>
          </a:p>
          <a:p>
            <a:pPr marL="457200" lvl="0" indent="-317500" algn="l" rtl="0">
              <a:spcBef>
                <a:spcPts val="0"/>
              </a:spcBef>
              <a:spcAft>
                <a:spcPts val="0"/>
              </a:spcAft>
              <a:buSzPts val="1400"/>
              <a:buChar char="●"/>
            </a:pPr>
            <a:r>
              <a:rPr lang="nl-BE" dirty="0"/>
              <a:t>Moeilijk zichtbaar en moeilijk bereikbaar dus. En velen willen dat ook voor een periode zo zijn, omdat ze zich willen focussen op de zorgtaak, of omdat ze zich niet aangetrokken/veilig voelen door VDAB.</a:t>
            </a:r>
          </a:p>
          <a:p>
            <a:pPr marL="457200" lvl="0" indent="-317500" algn="l" rtl="0">
              <a:spcBef>
                <a:spcPts val="0"/>
              </a:spcBef>
              <a:spcAft>
                <a:spcPts val="0"/>
              </a:spcAft>
              <a:buSzPts val="1400"/>
              <a:buChar char="●"/>
            </a:pPr>
            <a:r>
              <a:rPr lang="nl-BE" dirty="0"/>
              <a:t>Voor diegenen die niet zichtbaar zijn, maar ondersteuning nodig zouden kunnen hebben bij hun arbeidswens, kan vindplaatsgericht werken, bv. door andere actoren, bij zowel kwetsbare als minder kwetsbare herintreders nuttig zijn.</a:t>
            </a:r>
          </a:p>
          <a:p>
            <a:pPr marL="457200" lvl="0" indent="-317500" algn="l" rtl="0">
              <a:spcBef>
                <a:spcPts val="0"/>
              </a:spcBef>
              <a:spcAft>
                <a:spcPts val="0"/>
              </a:spcAft>
              <a:buSzPts val="1400"/>
              <a:buChar char="●"/>
            </a:pPr>
            <a:endParaRPr lang="nl-BE" dirty="0"/>
          </a:p>
        </p:txBody>
      </p:sp>
      <p:sp>
        <p:nvSpPr>
          <p:cNvPr id="4" name="Tijdelijke aanduiding voor dia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5059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Orientatie</a:t>
            </a:r>
            <a:r>
              <a:rPr lang="nl-BE" dirty="0"/>
              <a:t>:</a:t>
            </a:r>
          </a:p>
          <a:p>
            <a:pPr>
              <a:buFont typeface="Arial" panose="020B0604020202020204" pitchFamily="34" charset="0"/>
              <a:buChar char="•"/>
            </a:pPr>
            <a:r>
              <a:rPr lang="nl-BE" dirty="0"/>
              <a:t>Zelfredzame mensen zoeken tools buiten VDAB om de eigen weg te zoeken</a:t>
            </a:r>
          </a:p>
          <a:p>
            <a:pPr>
              <a:buFont typeface="Arial" panose="020B0604020202020204" pitchFamily="34" charset="0"/>
              <a:buChar char="•"/>
            </a:pPr>
            <a:r>
              <a:rPr lang="nl-BE" dirty="0"/>
              <a:t>Hulpbehoevenden hebben meer begeleiding nodig</a:t>
            </a:r>
          </a:p>
          <a:p>
            <a:pPr>
              <a:buFont typeface="Arial" panose="020B0604020202020204" pitchFamily="34" charset="0"/>
              <a:buChar char="•"/>
            </a:pPr>
            <a:r>
              <a:rPr lang="nl-BE" dirty="0"/>
              <a:t>Ondersteuning en informatie kan ook een belangrijke tool zijn</a:t>
            </a:r>
          </a:p>
          <a:p>
            <a:pPr>
              <a:buFont typeface="Arial" panose="020B0604020202020204" pitchFamily="34" charset="0"/>
              <a:buChar char="•"/>
            </a:pPr>
            <a:r>
              <a:rPr lang="nl-BE" dirty="0"/>
              <a:t>Negatieve ervaringen vermijden door vrijblijvende gesprekken / </a:t>
            </a:r>
            <a:r>
              <a:rPr lang="nl-BE" dirty="0" err="1"/>
              <a:t>sanctioneerder</a:t>
            </a:r>
            <a:endParaRPr lang="nl-BE" dirty="0"/>
          </a:p>
          <a:p>
            <a:pPr>
              <a:buFont typeface="Arial" panose="020B0604020202020204" pitchFamily="34" charset="0"/>
              <a:buChar char="•"/>
            </a:pPr>
            <a:r>
              <a:rPr lang="nl-BE" dirty="0"/>
              <a:t>Driekwart kan wel informatie of </a:t>
            </a:r>
            <a:r>
              <a:rPr lang="nl-BE" dirty="0" err="1"/>
              <a:t>onderstuening</a:t>
            </a:r>
            <a:r>
              <a:rPr lang="nl-BE" dirty="0"/>
              <a:t> gebruiken, </a:t>
            </a:r>
            <a:r>
              <a:rPr lang="nl-BE" dirty="0" err="1"/>
              <a:t>tweederde</a:t>
            </a:r>
            <a:r>
              <a:rPr lang="nl-BE" dirty="0"/>
              <a:t> kan het gebruiken en zal ervoor naar VDAB stappen.</a:t>
            </a:r>
          </a:p>
        </p:txBody>
      </p:sp>
      <p:sp>
        <p:nvSpPr>
          <p:cNvPr id="4" name="Tijdelijke aanduiding voor dia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4387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 typeface="Arial" panose="020B0604020202020204" pitchFamily="34" charset="0"/>
              <a:buChar char="•"/>
            </a:pPr>
            <a:r>
              <a:rPr lang="nl-BE" dirty="0"/>
              <a:t>Dynamische aspect van herintreders, niet van </a:t>
            </a:r>
            <a:r>
              <a:rPr lang="nl-BE" dirty="0" err="1"/>
              <a:t>intreders</a:t>
            </a:r>
            <a:endParaRPr lang="nl-BE" dirty="0"/>
          </a:p>
          <a:p>
            <a:pPr>
              <a:buFont typeface="Arial" panose="020B0604020202020204" pitchFamily="34" charset="0"/>
              <a:buChar char="•"/>
            </a:pPr>
            <a:r>
              <a:rPr lang="nl-BE" dirty="0"/>
              <a:t>Ook interessant om mee te nemen bij loopbaanplatform/leerloopbaanrekening</a:t>
            </a:r>
          </a:p>
        </p:txBody>
      </p:sp>
      <p:sp>
        <p:nvSpPr>
          <p:cNvPr id="4" name="Tijdelijke aanduiding voor dia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809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Belang van </a:t>
            </a:r>
            <a:r>
              <a:rPr lang="nl-BE" dirty="0" err="1"/>
              <a:t>empowerende</a:t>
            </a:r>
            <a:r>
              <a:rPr lang="nl-BE" dirty="0"/>
              <a:t> boodschap en waardering voor de zorgtaak</a:t>
            </a:r>
          </a:p>
        </p:txBody>
      </p:sp>
      <p:sp>
        <p:nvSpPr>
          <p:cNvPr id="4" name="Tijdelijke aanduiding voor dia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6318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3505ca4f36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3505ca4f36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13505ca4f36_0_25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slideLayouts/_rels/slideLayout1.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10.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11.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12.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7.jpg" Type="http://schemas.openxmlformats.org/officeDocument/2006/relationships/image"/>
</Relationships>

</file>

<file path=ppt/slideLayouts/_rels/slideLayout13.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8.jpg" Type="http://schemas.openxmlformats.org/officeDocument/2006/relationships/image"/>
</Relationships>

</file>

<file path=ppt/slideLayouts/_rels/slideLayout14.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9.jpg" Type="http://schemas.openxmlformats.org/officeDocument/2006/relationships/image"/>
</Relationships>

</file>

<file path=ppt/slideLayouts/_rels/slideLayout15.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10.jpg" Type="http://schemas.openxmlformats.org/officeDocument/2006/relationships/image"/>
</Relationships>

</file>

<file path=ppt/slideLayouts/_rels/slideLayout2.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2.jpg" Type="http://schemas.openxmlformats.org/officeDocument/2006/relationships/image"/>
</Relationships>

</file>

<file path=ppt/slideLayouts/_rels/slideLayout3.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3.jpg" Type="http://schemas.openxmlformats.org/officeDocument/2006/relationships/image"/>
</Relationships>

</file>

<file path=ppt/slideLayouts/_rels/slideLayout4.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4.jpg" Type="http://schemas.openxmlformats.org/officeDocument/2006/relationships/image"/>
</Relationships>

</file>

<file path=ppt/slideLayouts/_rels/slideLayout5.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5.jpg" Type="http://schemas.openxmlformats.org/officeDocument/2006/relationships/image"/>
</Relationships>

</file>

<file path=ppt/slideLayouts/_rels/slideLayout6.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6.jpg" Type="http://schemas.openxmlformats.org/officeDocument/2006/relationships/image"/>
</Relationships>

</file>

<file path=ppt/slideLayouts/_rels/slideLayout7.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8.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9.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‹nr.›</a:t>
            </a:fld>
            <a:endParaRPr/>
          </a:p>
        </p:txBody>
      </p:sp>
      <p:sp>
        <p:nvSpPr>
          <p:cNvPr id="15" name="Google Shape;15;p2"/>
          <p:cNvSpPr txBox="1">
            <a:spLocks noGrp="1"/>
          </p:cNvSpPr>
          <p:nvPr>
            <p:ph type="title"/>
          </p:nvPr>
        </p:nvSpPr>
        <p:spPr>
          <a:xfrm>
            <a:off x="311100" y="851525"/>
            <a:ext cx="8521800" cy="2054100"/>
          </a:xfrm>
          <a:prstGeom prst="rect">
            <a:avLst/>
          </a:prstGeom>
        </p:spPr>
        <p:txBody>
          <a:bodyPr spcFirstLastPara="1" wrap="square" lIns="91425" tIns="91425" rIns="91425" bIns="91425" anchor="b" anchorCtr="0">
            <a:noAutofit/>
          </a:bodyPr>
          <a:lstStyle>
            <a:lvl1pPr lvl="0" algn="ctr">
              <a:spcBef>
                <a:spcPts val="0"/>
              </a:spcBef>
              <a:spcAft>
                <a:spcPts val="0"/>
              </a:spcAft>
              <a:buNone/>
              <a:defRPr sz="5400">
                <a:solidFill>
                  <a:schemeClr val="dk2"/>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6" name="Google Shape;16;p2"/>
          <p:cNvSpPr txBox="1">
            <a:spLocks noGrp="1"/>
          </p:cNvSpPr>
          <p:nvPr>
            <p:ph type="subTitle" idx="1"/>
          </p:nvPr>
        </p:nvSpPr>
        <p:spPr>
          <a:xfrm>
            <a:off x="464025" y="2921175"/>
            <a:ext cx="8521800" cy="768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36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nvas verticaal" type="titleOnly">
  <p:cSld name="TITLE_ONLY">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‹nr.›</a:t>
            </a:fld>
            <a:endParaRPr/>
          </a:p>
        </p:txBody>
      </p:sp>
      <p:sp>
        <p:nvSpPr>
          <p:cNvPr id="58" name="Google Shape;58;p12"/>
          <p:cNvSpPr txBox="1">
            <a:spLocks noGrp="1"/>
          </p:cNvSpPr>
          <p:nvPr>
            <p:ph type="body" idx="1"/>
          </p:nvPr>
        </p:nvSpPr>
        <p:spPr>
          <a:xfrm>
            <a:off x="639025" y="1316075"/>
            <a:ext cx="7493100" cy="3210300"/>
          </a:xfrm>
          <a:prstGeom prst="rect">
            <a:avLst/>
          </a:prstGeom>
          <a:noFill/>
          <a:ln w="9525" cap="flat" cmpd="sng">
            <a:solidFill>
              <a:srgbClr val="000000"/>
            </a:solidFill>
            <a:prstDash val="dot"/>
            <a:round/>
            <a:headEnd type="none" w="sm" len="sm"/>
            <a:tailEnd type="none" w="sm" len="sm"/>
          </a:ln>
        </p:spPr>
        <p:txBody>
          <a:bodyPr spcFirstLastPara="1" wrap="square" lIns="0" tIns="0"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9" name="Google Shape;59;p12"/>
          <p:cNvSpPr txBox="1">
            <a:spLocks noGrp="1"/>
          </p:cNvSpPr>
          <p:nvPr>
            <p:ph type="title"/>
          </p:nvPr>
        </p:nvSpPr>
        <p:spPr>
          <a:xfrm>
            <a:off x="645525" y="292275"/>
            <a:ext cx="6283500" cy="810300"/>
          </a:xfrm>
          <a:prstGeom prst="rect">
            <a:avLst/>
          </a:prstGeom>
        </p:spPr>
        <p:txBody>
          <a:bodyPr spcFirstLastPara="1" wrap="square" lIns="91425" tIns="91425" rIns="91425" bIns="91425" anchor="t" anchorCtr="0">
            <a:noAutofit/>
          </a:bodyPr>
          <a:lstStyle>
            <a:lvl1pPr lvl="0">
              <a:spcBef>
                <a:spcPts val="0"/>
              </a:spcBef>
              <a:spcAft>
                <a:spcPts val="0"/>
              </a:spcAft>
              <a:buNone/>
              <a:defRPr sz="1800" b="1"/>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nvas Horizontaal">
  <p:cSld name="ONE_COLUMN_TEXT">
    <p:spTree>
      <p:nvGrpSpPr>
        <p:cNvPr id="1" name="Shape 60"/>
        <p:cNvGrpSpPr/>
        <p:nvPr/>
      </p:nvGrpSpPr>
      <p:grpSpPr>
        <a:xfrm>
          <a:off x="0" y="0"/>
          <a:ext cx="0" cy="0"/>
          <a:chOff x="0" y="0"/>
          <a:chExt cx="0" cy="0"/>
        </a:xfrm>
      </p:grpSpPr>
      <p:sp>
        <p:nvSpPr>
          <p:cNvPr id="61" name="Google Shape;61;p13"/>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‹nr.›</a:t>
            </a:fld>
            <a:endParaRPr/>
          </a:p>
        </p:txBody>
      </p:sp>
      <p:sp>
        <p:nvSpPr>
          <p:cNvPr id="62" name="Google Shape;62;p13"/>
          <p:cNvSpPr txBox="1">
            <a:spLocks noGrp="1"/>
          </p:cNvSpPr>
          <p:nvPr>
            <p:ph type="title"/>
          </p:nvPr>
        </p:nvSpPr>
        <p:spPr>
          <a:xfrm>
            <a:off x="295300" y="721050"/>
            <a:ext cx="1524600" cy="2025900"/>
          </a:xfrm>
          <a:prstGeom prst="rect">
            <a:avLst/>
          </a:prstGeom>
        </p:spPr>
        <p:txBody>
          <a:bodyPr spcFirstLastPara="1" wrap="square" lIns="91425" tIns="0" rIns="0" bIns="91425" anchor="t" anchorCtr="0">
            <a:noAutofit/>
          </a:bodyPr>
          <a:lstStyle>
            <a:lvl1pPr lvl="0" algn="r" rtl="0">
              <a:spcBef>
                <a:spcPts val="0"/>
              </a:spcBef>
              <a:spcAft>
                <a:spcPts val="0"/>
              </a:spcAft>
              <a:buNone/>
              <a:defRPr sz="18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3" name="Google Shape;63;p13"/>
          <p:cNvSpPr txBox="1">
            <a:spLocks noGrp="1"/>
          </p:cNvSpPr>
          <p:nvPr>
            <p:ph type="body" idx="1"/>
          </p:nvPr>
        </p:nvSpPr>
        <p:spPr>
          <a:xfrm>
            <a:off x="2236550" y="-3325"/>
            <a:ext cx="6005700" cy="5097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fsluiter - Wit">
  <p:cSld name="TITLE_1">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1095450" y="1544275"/>
            <a:ext cx="6991200" cy="20541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3600">
                <a:solidFill>
                  <a:schemeClr val="dk2"/>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ekop 1">
  <p:cSld name="SECTION_HEADER_2">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‹nr.›</a:t>
            </a:fld>
            <a:endParaRPr/>
          </a:p>
        </p:txBody>
      </p:sp>
      <p:sp>
        <p:nvSpPr>
          <p:cNvPr id="68" name="Google Shape;68;p15"/>
          <p:cNvSpPr txBox="1"/>
          <p:nvPr/>
        </p:nvSpPr>
        <p:spPr>
          <a:xfrm>
            <a:off x="311150" y="744537"/>
            <a:ext cx="8521800" cy="2052600"/>
          </a:xfrm>
          <a:prstGeom prst="rect">
            <a:avLst/>
          </a:prstGeom>
          <a:noFill/>
          <a:ln>
            <a:noFill/>
          </a:ln>
        </p:spPr>
        <p:txBody>
          <a:bodyPr spcFirstLastPara="1" wrap="square" lIns="91400" tIns="91400" rIns="91400" bIns="91400" anchor="b" anchorCtr="0">
            <a:noAutofit/>
          </a:bodyPr>
          <a:lstStyle/>
          <a:p>
            <a:pPr marL="0" lvl="0" indent="0" algn="ctr" rtl="0">
              <a:spcBef>
                <a:spcPts val="0"/>
              </a:spcBef>
              <a:spcAft>
                <a:spcPts val="0"/>
              </a:spcAft>
              <a:buNone/>
            </a:pPr>
            <a:r>
              <a:rPr lang="en-US" sz="5400">
                <a:solidFill>
                  <a:srgbClr val="FFFFFF"/>
                </a:solidFill>
                <a:latin typeface="Calibri"/>
                <a:ea typeface="Calibri"/>
                <a:cs typeface="Calibri"/>
                <a:sym typeface="Calibri"/>
              </a:rPr>
              <a:t>Titel presentatie</a:t>
            </a:r>
            <a:endParaRPr sz="2800">
              <a:solidFill>
                <a:srgbClr val="FFFFFF"/>
              </a:solidFill>
              <a:latin typeface="Calibri"/>
              <a:ea typeface="Calibri"/>
              <a:cs typeface="Calibri"/>
              <a:sym typeface="Calibri"/>
            </a:endParaRPr>
          </a:p>
        </p:txBody>
      </p:sp>
      <p:sp>
        <p:nvSpPr>
          <p:cNvPr id="69" name="Google Shape;69;p15"/>
          <p:cNvSpPr txBox="1"/>
          <p:nvPr/>
        </p:nvSpPr>
        <p:spPr>
          <a:xfrm>
            <a:off x="311150" y="2693987"/>
            <a:ext cx="8521800" cy="792300"/>
          </a:xfrm>
          <a:prstGeom prst="rect">
            <a:avLst/>
          </a:prstGeom>
          <a:noFill/>
          <a:ln>
            <a:noFill/>
          </a:ln>
        </p:spPr>
        <p:txBody>
          <a:bodyPr spcFirstLastPara="1" wrap="square" lIns="91425" tIns="45700" rIns="91425" bIns="45700" anchor="t" anchorCtr="0">
            <a:noAutofit/>
          </a:bodyPr>
          <a:lstStyle/>
          <a:p>
            <a:pPr marL="457200" lvl="0" indent="-342900" algn="ctr" rtl="0">
              <a:spcBef>
                <a:spcPts val="0"/>
              </a:spcBef>
              <a:spcAft>
                <a:spcPts val="0"/>
              </a:spcAft>
              <a:buNone/>
            </a:pPr>
            <a:r>
              <a:rPr lang="en-US" sz="3600">
                <a:solidFill>
                  <a:srgbClr val="FFFFFF"/>
                </a:solidFill>
                <a:latin typeface="Calibri"/>
                <a:ea typeface="Calibri"/>
                <a:cs typeface="Calibri"/>
                <a:sym typeface="Calibri"/>
              </a:rPr>
              <a:t>Subtitel</a:t>
            </a:r>
            <a:endParaRPr sz="1800">
              <a:solidFill>
                <a:srgbClr val="FFFFF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al accent 1" type="tx">
  <p:cSld name="Verticaal accent 1">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‹nr.›</a:t>
            </a:fld>
            <a:endParaRPr/>
          </a:p>
        </p:txBody>
      </p:sp>
      <p:sp>
        <p:nvSpPr>
          <p:cNvPr id="27" name="Google Shape;27;p5"/>
          <p:cNvSpPr txBox="1">
            <a:spLocks noGrp="1"/>
          </p:cNvSpPr>
          <p:nvPr>
            <p:ph type="title"/>
          </p:nvPr>
        </p:nvSpPr>
        <p:spPr>
          <a:xfrm>
            <a:off x="483050" y="723700"/>
            <a:ext cx="1536600" cy="1993200"/>
          </a:xfrm>
          <a:prstGeom prst="rect">
            <a:avLst/>
          </a:prstGeom>
        </p:spPr>
        <p:txBody>
          <a:bodyPr spcFirstLastPara="1" wrap="square" lIns="91425" tIns="0" rIns="0" bIns="91425" anchor="t" anchorCtr="0">
            <a:noAutofit/>
          </a:bodyPr>
          <a:lstStyle>
            <a:lvl1pPr lvl="0" algn="r">
              <a:spcBef>
                <a:spcPts val="0"/>
              </a:spcBef>
              <a:spcAft>
                <a:spcPts val="0"/>
              </a:spcAft>
              <a:buNone/>
              <a:defRPr sz="1800">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28" name="Google Shape;28;p5"/>
          <p:cNvSpPr txBox="1">
            <a:spLocks noGrp="1"/>
          </p:cNvSpPr>
          <p:nvPr>
            <p:ph type="body" idx="1"/>
          </p:nvPr>
        </p:nvSpPr>
        <p:spPr>
          <a:xfrm>
            <a:off x="2338675" y="723700"/>
            <a:ext cx="5481600" cy="2426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2896142929"/>
      </p:ext>
    </p:extLst>
  </p:cSld>
  <p:clrMapOvr>
    <a:masterClrMapping/>
  </p:clrMapOvr>
  <p:extLst mod="1">
    <p:ext uri="{DCECCB84-F9BA-43D5-87BE-67443E8EF086}">
      <p15:sldGuideLst xmlns:p15="http://schemas.microsoft.com/office/powerpoint/2012/main">
        <p15:guide id="1" orient="horz" pos="432">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kst - grijs - balk links">
  <p:cSld name="Tekst - grijs - balk links">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6"/>
          <p:cNvSpPr/>
          <p:nvPr/>
        </p:nvSpPr>
        <p:spPr>
          <a:xfrm>
            <a:off x="0" y="0"/>
            <a:ext cx="2011800" cy="5143500"/>
          </a:xfrm>
          <a:prstGeom prst="rect">
            <a:avLst/>
          </a:prstGeom>
          <a:solidFill>
            <a:srgbClr val="E3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4" name="Google Shape;24;p6"/>
          <p:cNvSpPr txBox="1">
            <a:spLocks noGrp="1"/>
          </p:cNvSpPr>
          <p:nvPr>
            <p:ph type="title"/>
          </p:nvPr>
        </p:nvSpPr>
        <p:spPr>
          <a:xfrm>
            <a:off x="825925" y="623275"/>
            <a:ext cx="1072200" cy="2661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b="1">
                <a:solidFill>
                  <a:srgbClr val="004475"/>
                </a:solidFill>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25" name="Google Shape;25;p6"/>
          <p:cNvSpPr txBox="1">
            <a:spLocks noGrp="1"/>
          </p:cNvSpPr>
          <p:nvPr>
            <p:ph type="body" idx="1"/>
          </p:nvPr>
        </p:nvSpPr>
        <p:spPr>
          <a:xfrm>
            <a:off x="2322125" y="623275"/>
            <a:ext cx="6324000" cy="3009300"/>
          </a:xfrm>
          <a:prstGeom prst="rect">
            <a:avLst/>
          </a:prstGeom>
        </p:spPr>
        <p:txBody>
          <a:bodyPr spcFirstLastPara="1" wrap="square" lIns="91425" tIns="91425" rIns="91425" bIns="91425" anchor="t" anchorCtr="0">
            <a:noAutofit/>
          </a:bodyPr>
          <a:lstStyle>
            <a:lvl1pPr marL="457189" lvl="0" indent="-342892" rtl="0">
              <a:spcBef>
                <a:spcPts val="0"/>
              </a:spcBef>
              <a:spcAft>
                <a:spcPts val="0"/>
              </a:spcAft>
              <a:buSzPts val="1800"/>
              <a:buChar char="●"/>
              <a:defRPr/>
            </a:lvl1pPr>
            <a:lvl2pPr marL="914378" lvl="1" indent="-317492" rtl="0">
              <a:spcBef>
                <a:spcPts val="1600"/>
              </a:spcBef>
              <a:spcAft>
                <a:spcPts val="0"/>
              </a:spcAft>
              <a:buSzPts val="1400"/>
              <a:buChar char="○"/>
              <a:defRPr/>
            </a:lvl2pPr>
            <a:lvl3pPr marL="1371566" lvl="2" indent="-317492" rtl="0">
              <a:spcBef>
                <a:spcPts val="1600"/>
              </a:spcBef>
              <a:spcAft>
                <a:spcPts val="0"/>
              </a:spcAft>
              <a:buSzPts val="1400"/>
              <a:buChar char="■"/>
              <a:defRPr/>
            </a:lvl3pPr>
            <a:lvl4pPr marL="1828754" lvl="3" indent="-317492" rtl="0">
              <a:spcBef>
                <a:spcPts val="1600"/>
              </a:spcBef>
              <a:spcAft>
                <a:spcPts val="0"/>
              </a:spcAft>
              <a:buSzPts val="1400"/>
              <a:buChar char="●"/>
              <a:defRPr/>
            </a:lvl4pPr>
            <a:lvl5pPr marL="2285943" lvl="4" indent="-317492" rtl="0">
              <a:spcBef>
                <a:spcPts val="1600"/>
              </a:spcBef>
              <a:spcAft>
                <a:spcPts val="0"/>
              </a:spcAft>
              <a:buSzPts val="1400"/>
              <a:buChar char="○"/>
              <a:defRPr/>
            </a:lvl5pPr>
            <a:lvl6pPr marL="2743132" lvl="5" indent="-317492" rtl="0">
              <a:spcBef>
                <a:spcPts val="1600"/>
              </a:spcBef>
              <a:spcAft>
                <a:spcPts val="0"/>
              </a:spcAft>
              <a:buSzPts val="1400"/>
              <a:buChar char="■"/>
              <a:defRPr/>
            </a:lvl6pPr>
            <a:lvl7pPr marL="3200320" lvl="6" indent="-317492" rtl="0">
              <a:spcBef>
                <a:spcPts val="1600"/>
              </a:spcBef>
              <a:spcAft>
                <a:spcPts val="0"/>
              </a:spcAft>
              <a:buSzPts val="1400"/>
              <a:buChar char="●"/>
              <a:defRPr/>
            </a:lvl7pPr>
            <a:lvl8pPr marL="3657509" lvl="7" indent="-317492" rtl="0">
              <a:spcBef>
                <a:spcPts val="1600"/>
              </a:spcBef>
              <a:spcAft>
                <a:spcPts val="0"/>
              </a:spcAft>
              <a:buSzPts val="1400"/>
              <a:buChar char="○"/>
              <a:defRPr/>
            </a:lvl8pPr>
            <a:lvl9pPr marL="4114697" lvl="8" indent="-317492"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81388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ekop 1">
  <p:cSld name="TITLE_2">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‹nr.›</a:t>
            </a:fld>
            <a:endParaRPr/>
          </a:p>
        </p:txBody>
      </p:sp>
      <p:sp>
        <p:nvSpPr>
          <p:cNvPr id="19" name="Google Shape;19;p3"/>
          <p:cNvSpPr txBox="1">
            <a:spLocks noGrp="1"/>
          </p:cNvSpPr>
          <p:nvPr>
            <p:ph type="title"/>
          </p:nvPr>
        </p:nvSpPr>
        <p:spPr>
          <a:xfrm>
            <a:off x="311100" y="851525"/>
            <a:ext cx="8521800" cy="20541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5400">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0" name="Google Shape;20;p3"/>
          <p:cNvSpPr txBox="1">
            <a:spLocks noGrp="1"/>
          </p:cNvSpPr>
          <p:nvPr>
            <p:ph type="subTitle" idx="1"/>
          </p:nvPr>
        </p:nvSpPr>
        <p:spPr>
          <a:xfrm>
            <a:off x="464025" y="2921175"/>
            <a:ext cx="8521800" cy="768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2" type="secHead">
  <p:cSld name="SECTION_HEADER">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sldNum" idx="12"/>
          </p:nvPr>
        </p:nvSpPr>
        <p:spPr>
          <a:xfrm>
            <a:off x="156323" y="4568875"/>
            <a:ext cx="6678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‹nr.›</a:t>
            </a:fld>
            <a:endParaRPr/>
          </a:p>
        </p:txBody>
      </p:sp>
      <p:sp>
        <p:nvSpPr>
          <p:cNvPr id="23" name="Google Shape;23;p4"/>
          <p:cNvSpPr txBox="1">
            <a:spLocks noGrp="1"/>
          </p:cNvSpPr>
          <p:nvPr>
            <p:ph type="title"/>
          </p:nvPr>
        </p:nvSpPr>
        <p:spPr>
          <a:xfrm>
            <a:off x="311100" y="723875"/>
            <a:ext cx="8521800" cy="2046300"/>
          </a:xfrm>
          <a:prstGeom prst="rect">
            <a:avLst/>
          </a:prstGeom>
        </p:spPr>
        <p:txBody>
          <a:bodyPr spcFirstLastPara="1" wrap="square" lIns="91425" tIns="91425" rIns="91425" bIns="91425" anchor="b" anchorCtr="0">
            <a:noAutofit/>
          </a:bodyPr>
          <a:lstStyle>
            <a:lvl1pPr lvl="0" algn="ctr">
              <a:spcBef>
                <a:spcPts val="0"/>
              </a:spcBef>
              <a:spcAft>
                <a:spcPts val="0"/>
              </a:spcAft>
              <a:buNone/>
              <a:defRPr sz="5400">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24" name="Google Shape;24;p4"/>
          <p:cNvSpPr txBox="1">
            <a:spLocks noGrp="1"/>
          </p:cNvSpPr>
          <p:nvPr>
            <p:ph type="subTitle" idx="1"/>
          </p:nvPr>
        </p:nvSpPr>
        <p:spPr>
          <a:xfrm>
            <a:off x="410800" y="2654950"/>
            <a:ext cx="8360400" cy="9585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3600">
                <a:solidFill>
                  <a:schemeClr val="lt2"/>
                </a:solidFill>
              </a:defRPr>
            </a:lvl1pPr>
            <a:lvl2pPr lvl="1" algn="ctr">
              <a:spcBef>
                <a:spcPts val="1600"/>
              </a:spcBef>
              <a:spcAft>
                <a:spcPts val="0"/>
              </a:spcAft>
              <a:buNone/>
              <a:defRPr sz="3600">
                <a:solidFill>
                  <a:schemeClr val="lt1"/>
                </a:solidFill>
              </a:defRPr>
            </a:lvl2pPr>
            <a:lvl3pPr lvl="2" algn="ctr">
              <a:spcBef>
                <a:spcPts val="1600"/>
              </a:spcBef>
              <a:spcAft>
                <a:spcPts val="0"/>
              </a:spcAft>
              <a:buNone/>
              <a:defRPr sz="3600">
                <a:solidFill>
                  <a:schemeClr val="lt1"/>
                </a:solidFill>
              </a:defRPr>
            </a:lvl3pPr>
            <a:lvl4pPr lvl="3" algn="ctr">
              <a:spcBef>
                <a:spcPts val="1600"/>
              </a:spcBef>
              <a:spcAft>
                <a:spcPts val="0"/>
              </a:spcAft>
              <a:buNone/>
              <a:defRPr sz="3600">
                <a:solidFill>
                  <a:schemeClr val="lt1"/>
                </a:solidFill>
              </a:defRPr>
            </a:lvl4pPr>
            <a:lvl5pPr lvl="4" algn="ctr">
              <a:spcBef>
                <a:spcPts val="1600"/>
              </a:spcBef>
              <a:spcAft>
                <a:spcPts val="0"/>
              </a:spcAft>
              <a:buNone/>
              <a:defRPr sz="3600">
                <a:solidFill>
                  <a:schemeClr val="lt1"/>
                </a:solidFill>
              </a:defRPr>
            </a:lvl5pPr>
            <a:lvl6pPr lvl="5" algn="ctr">
              <a:spcBef>
                <a:spcPts val="1600"/>
              </a:spcBef>
              <a:spcAft>
                <a:spcPts val="0"/>
              </a:spcAft>
              <a:buNone/>
              <a:defRPr sz="3600">
                <a:solidFill>
                  <a:schemeClr val="lt1"/>
                </a:solidFill>
              </a:defRPr>
            </a:lvl6pPr>
            <a:lvl7pPr lvl="6" algn="ctr">
              <a:spcBef>
                <a:spcPts val="1600"/>
              </a:spcBef>
              <a:spcAft>
                <a:spcPts val="0"/>
              </a:spcAft>
              <a:buNone/>
              <a:defRPr sz="3600">
                <a:solidFill>
                  <a:schemeClr val="lt1"/>
                </a:solidFill>
              </a:defRPr>
            </a:lvl7pPr>
            <a:lvl8pPr lvl="7" algn="ctr">
              <a:spcBef>
                <a:spcPts val="1600"/>
              </a:spcBef>
              <a:spcAft>
                <a:spcPts val="0"/>
              </a:spcAft>
              <a:buNone/>
              <a:defRPr sz="3600">
                <a:solidFill>
                  <a:schemeClr val="lt1"/>
                </a:solidFill>
              </a:defRPr>
            </a:lvl8pPr>
            <a:lvl9pPr lvl="8" algn="ctr">
              <a:spcBef>
                <a:spcPts val="1600"/>
              </a:spcBef>
              <a:spcAft>
                <a:spcPts val="1600"/>
              </a:spcAft>
              <a:buNone/>
              <a:defRPr sz="36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al accent 1 1">
  <p:cSld name="TITLE_AND_BODY_1">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‹nr.›</a:t>
            </a:fld>
            <a:endParaRPr/>
          </a:p>
        </p:txBody>
      </p:sp>
      <p:sp>
        <p:nvSpPr>
          <p:cNvPr id="31" name="Google Shape;31;p6"/>
          <p:cNvSpPr txBox="1">
            <a:spLocks noGrp="1"/>
          </p:cNvSpPr>
          <p:nvPr>
            <p:ph type="title"/>
          </p:nvPr>
        </p:nvSpPr>
        <p:spPr>
          <a:xfrm>
            <a:off x="277250" y="723700"/>
            <a:ext cx="1536600" cy="1993200"/>
          </a:xfrm>
          <a:prstGeom prst="rect">
            <a:avLst/>
          </a:prstGeom>
        </p:spPr>
        <p:txBody>
          <a:bodyPr spcFirstLastPara="1" wrap="square" lIns="91425" tIns="0" rIns="0" bIns="91425" anchor="t" anchorCtr="0">
            <a:noAutofit/>
          </a:bodyPr>
          <a:lstStyle>
            <a:lvl1pPr lvl="0" algn="r" rtl="0">
              <a:spcBef>
                <a:spcPts val="0"/>
              </a:spcBef>
              <a:spcAft>
                <a:spcPts val="0"/>
              </a:spcAft>
              <a:buNone/>
              <a:defRPr sz="1800">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2" name="Google Shape;32;p6"/>
          <p:cNvSpPr txBox="1">
            <a:spLocks noGrp="1"/>
          </p:cNvSpPr>
          <p:nvPr>
            <p:ph type="body" idx="1"/>
          </p:nvPr>
        </p:nvSpPr>
        <p:spPr>
          <a:xfrm>
            <a:off x="2338675" y="723700"/>
            <a:ext cx="5481600" cy="242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orizontaal accent 1">
  <p:cSld name="TITLE_AND_BODY_1_1">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7"/>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‹nr.›</a:t>
            </a:fld>
            <a:endParaRPr/>
          </a:p>
        </p:txBody>
      </p:sp>
      <p:sp>
        <p:nvSpPr>
          <p:cNvPr id="35" name="Google Shape;35;p7"/>
          <p:cNvSpPr txBox="1">
            <a:spLocks noGrp="1"/>
          </p:cNvSpPr>
          <p:nvPr>
            <p:ph type="title"/>
          </p:nvPr>
        </p:nvSpPr>
        <p:spPr>
          <a:xfrm>
            <a:off x="1336025" y="256375"/>
            <a:ext cx="7577100" cy="750300"/>
          </a:xfrm>
          <a:prstGeom prst="rect">
            <a:avLst/>
          </a:prstGeom>
        </p:spPr>
        <p:txBody>
          <a:bodyPr spcFirstLastPara="1" wrap="square" lIns="91425" tIns="0" rIns="0" bIns="91425" anchor="t" anchorCtr="0">
            <a:noAutofit/>
          </a:bodyPr>
          <a:lstStyle>
            <a:lvl1pPr lvl="0" rtl="0">
              <a:spcBef>
                <a:spcPts val="0"/>
              </a:spcBef>
              <a:spcAft>
                <a:spcPts val="0"/>
              </a:spcAft>
              <a:buNone/>
              <a:defRPr sz="2400">
                <a:solidFill>
                  <a:schemeClr val="dk2"/>
                </a:solidFill>
              </a:defRPr>
            </a:lvl1pPr>
            <a:lvl2pPr lvl="1" rtl="0">
              <a:spcBef>
                <a:spcPts val="0"/>
              </a:spcBef>
              <a:spcAft>
                <a:spcPts val="0"/>
              </a:spcAft>
              <a:buNone/>
              <a:defRPr sz="2400">
                <a:solidFill>
                  <a:schemeClr val="dk1"/>
                </a:solidFill>
              </a:defRPr>
            </a:lvl2pPr>
            <a:lvl3pPr lvl="2" rtl="0">
              <a:spcBef>
                <a:spcPts val="0"/>
              </a:spcBef>
              <a:spcAft>
                <a:spcPts val="0"/>
              </a:spcAft>
              <a:buNone/>
              <a:defRPr sz="2400">
                <a:solidFill>
                  <a:schemeClr val="dk1"/>
                </a:solidFill>
              </a:defRPr>
            </a:lvl3pPr>
            <a:lvl4pPr lvl="3" rtl="0">
              <a:spcBef>
                <a:spcPts val="0"/>
              </a:spcBef>
              <a:spcAft>
                <a:spcPts val="0"/>
              </a:spcAft>
              <a:buNone/>
              <a:defRPr sz="2400">
                <a:solidFill>
                  <a:schemeClr val="dk1"/>
                </a:solidFill>
              </a:defRPr>
            </a:lvl4pPr>
            <a:lvl5pPr lvl="4" rtl="0">
              <a:spcBef>
                <a:spcPts val="0"/>
              </a:spcBef>
              <a:spcAft>
                <a:spcPts val="0"/>
              </a:spcAft>
              <a:buNone/>
              <a:defRPr sz="2400">
                <a:solidFill>
                  <a:schemeClr val="dk1"/>
                </a:solidFill>
              </a:defRPr>
            </a:lvl5pPr>
            <a:lvl6pPr lvl="5" rtl="0">
              <a:spcBef>
                <a:spcPts val="0"/>
              </a:spcBef>
              <a:spcAft>
                <a:spcPts val="0"/>
              </a:spcAft>
              <a:buNone/>
              <a:defRPr sz="2400">
                <a:solidFill>
                  <a:schemeClr val="dk1"/>
                </a:solidFill>
              </a:defRPr>
            </a:lvl6pPr>
            <a:lvl7pPr lvl="6" rtl="0">
              <a:spcBef>
                <a:spcPts val="0"/>
              </a:spcBef>
              <a:spcAft>
                <a:spcPts val="0"/>
              </a:spcAft>
              <a:buNone/>
              <a:defRPr sz="2400">
                <a:solidFill>
                  <a:schemeClr val="dk1"/>
                </a:solidFill>
              </a:defRPr>
            </a:lvl7pPr>
            <a:lvl8pPr lvl="7" rtl="0">
              <a:spcBef>
                <a:spcPts val="0"/>
              </a:spcBef>
              <a:spcAft>
                <a:spcPts val="0"/>
              </a:spcAft>
              <a:buNone/>
              <a:defRPr sz="2400">
                <a:solidFill>
                  <a:schemeClr val="dk1"/>
                </a:solidFill>
              </a:defRPr>
            </a:lvl8pPr>
            <a:lvl9pPr lvl="8" rtl="0">
              <a:spcBef>
                <a:spcPts val="0"/>
              </a:spcBef>
              <a:spcAft>
                <a:spcPts val="0"/>
              </a:spcAft>
              <a:buNone/>
              <a:defRPr sz="2400">
                <a:solidFill>
                  <a:schemeClr val="dk1"/>
                </a:solidFill>
              </a:defRPr>
            </a:lvl9pPr>
          </a:lstStyle>
          <a:p>
            <a:endParaRPr/>
          </a:p>
        </p:txBody>
      </p:sp>
      <p:sp>
        <p:nvSpPr>
          <p:cNvPr id="36" name="Google Shape;36;p7"/>
          <p:cNvSpPr txBox="1">
            <a:spLocks noGrp="1"/>
          </p:cNvSpPr>
          <p:nvPr>
            <p:ph type="body" idx="1"/>
          </p:nvPr>
        </p:nvSpPr>
        <p:spPr>
          <a:xfrm>
            <a:off x="1336025" y="732025"/>
            <a:ext cx="7356900" cy="3993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orizontaal accent 2">
  <p:cSld name="TITLE_AND_BODY_1_1_1">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‹nr.›</a:t>
            </a:fld>
            <a:endParaRPr/>
          </a:p>
        </p:txBody>
      </p:sp>
      <p:sp>
        <p:nvSpPr>
          <p:cNvPr id="39" name="Google Shape;39;p8"/>
          <p:cNvSpPr txBox="1">
            <a:spLocks noGrp="1"/>
          </p:cNvSpPr>
          <p:nvPr>
            <p:ph type="title"/>
          </p:nvPr>
        </p:nvSpPr>
        <p:spPr>
          <a:xfrm>
            <a:off x="1526825" y="179750"/>
            <a:ext cx="7279200" cy="556500"/>
          </a:xfrm>
          <a:prstGeom prst="rect">
            <a:avLst/>
          </a:prstGeom>
        </p:spPr>
        <p:txBody>
          <a:bodyPr spcFirstLastPara="1" wrap="square" lIns="91425" tIns="0" rIns="0" bIns="91425" anchor="t" anchorCtr="0">
            <a:noAutofit/>
          </a:bodyPr>
          <a:lstStyle>
            <a:lvl1pPr lvl="0" rtl="0">
              <a:spcBef>
                <a:spcPts val="0"/>
              </a:spcBef>
              <a:spcAft>
                <a:spcPts val="0"/>
              </a:spcAft>
              <a:buNone/>
              <a:defRPr sz="2400">
                <a:solidFill>
                  <a:schemeClr val="dk2"/>
                </a:solidFill>
              </a:defRPr>
            </a:lvl1pPr>
            <a:lvl2pPr lvl="1" rtl="0">
              <a:spcBef>
                <a:spcPts val="0"/>
              </a:spcBef>
              <a:spcAft>
                <a:spcPts val="0"/>
              </a:spcAft>
              <a:buNone/>
              <a:defRPr sz="2400">
                <a:solidFill>
                  <a:schemeClr val="dk1"/>
                </a:solidFill>
              </a:defRPr>
            </a:lvl2pPr>
            <a:lvl3pPr lvl="2" rtl="0">
              <a:spcBef>
                <a:spcPts val="0"/>
              </a:spcBef>
              <a:spcAft>
                <a:spcPts val="0"/>
              </a:spcAft>
              <a:buNone/>
              <a:defRPr sz="2400">
                <a:solidFill>
                  <a:schemeClr val="dk1"/>
                </a:solidFill>
              </a:defRPr>
            </a:lvl3pPr>
            <a:lvl4pPr lvl="3" rtl="0">
              <a:spcBef>
                <a:spcPts val="0"/>
              </a:spcBef>
              <a:spcAft>
                <a:spcPts val="0"/>
              </a:spcAft>
              <a:buNone/>
              <a:defRPr sz="2400">
                <a:solidFill>
                  <a:schemeClr val="dk1"/>
                </a:solidFill>
              </a:defRPr>
            </a:lvl4pPr>
            <a:lvl5pPr lvl="4" rtl="0">
              <a:spcBef>
                <a:spcPts val="0"/>
              </a:spcBef>
              <a:spcAft>
                <a:spcPts val="0"/>
              </a:spcAft>
              <a:buNone/>
              <a:defRPr sz="2400">
                <a:solidFill>
                  <a:schemeClr val="dk1"/>
                </a:solidFill>
              </a:defRPr>
            </a:lvl5pPr>
            <a:lvl6pPr lvl="5" rtl="0">
              <a:spcBef>
                <a:spcPts val="0"/>
              </a:spcBef>
              <a:spcAft>
                <a:spcPts val="0"/>
              </a:spcAft>
              <a:buNone/>
              <a:defRPr sz="2400">
                <a:solidFill>
                  <a:schemeClr val="dk1"/>
                </a:solidFill>
              </a:defRPr>
            </a:lvl6pPr>
            <a:lvl7pPr lvl="6" rtl="0">
              <a:spcBef>
                <a:spcPts val="0"/>
              </a:spcBef>
              <a:spcAft>
                <a:spcPts val="0"/>
              </a:spcAft>
              <a:buNone/>
              <a:defRPr sz="2400">
                <a:solidFill>
                  <a:schemeClr val="dk1"/>
                </a:solidFill>
              </a:defRPr>
            </a:lvl7pPr>
            <a:lvl8pPr lvl="7" rtl="0">
              <a:spcBef>
                <a:spcPts val="0"/>
              </a:spcBef>
              <a:spcAft>
                <a:spcPts val="0"/>
              </a:spcAft>
              <a:buNone/>
              <a:defRPr sz="2400">
                <a:solidFill>
                  <a:schemeClr val="dk1"/>
                </a:solidFill>
              </a:defRPr>
            </a:lvl8pPr>
            <a:lvl9pPr lvl="8" rtl="0">
              <a:spcBef>
                <a:spcPts val="0"/>
              </a:spcBef>
              <a:spcAft>
                <a:spcPts val="0"/>
              </a:spcAft>
              <a:buNone/>
              <a:defRPr sz="2400">
                <a:solidFill>
                  <a:schemeClr val="dk1"/>
                </a:solidFill>
              </a:defRPr>
            </a:lvl9pPr>
          </a:lstStyle>
          <a:p>
            <a:endParaRPr/>
          </a:p>
        </p:txBody>
      </p:sp>
      <p:sp>
        <p:nvSpPr>
          <p:cNvPr id="40" name="Google Shape;40;p8"/>
          <p:cNvSpPr txBox="1">
            <a:spLocks noGrp="1"/>
          </p:cNvSpPr>
          <p:nvPr>
            <p:ph type="body" idx="1"/>
          </p:nvPr>
        </p:nvSpPr>
        <p:spPr>
          <a:xfrm>
            <a:off x="1526825" y="736250"/>
            <a:ext cx="7133700" cy="318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orizontaal Accent 1" type="twoColTx">
  <p:cSld name="TITLE_AND_TWO_COLUMNS">
    <p:spTree>
      <p:nvGrpSpPr>
        <p:cNvPr id="1" name="Shape 41"/>
        <p:cNvGrpSpPr/>
        <p:nvPr/>
      </p:nvGrpSpPr>
      <p:grpSpPr>
        <a:xfrm>
          <a:off x="0" y="0"/>
          <a:ext cx="0" cy="0"/>
          <a:chOff x="0" y="0"/>
          <a:chExt cx="0" cy="0"/>
        </a:xfrm>
      </p:grpSpPr>
      <p:sp>
        <p:nvSpPr>
          <p:cNvPr id="42" name="Google Shape;42;p9"/>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‹nr.›</a:t>
            </a:fld>
            <a:endParaRPr/>
          </a:p>
        </p:txBody>
      </p:sp>
      <p:sp>
        <p:nvSpPr>
          <p:cNvPr id="43" name="Google Shape;43;p9"/>
          <p:cNvSpPr/>
          <p:nvPr/>
        </p:nvSpPr>
        <p:spPr>
          <a:xfrm>
            <a:off x="0" y="0"/>
            <a:ext cx="9144000" cy="1097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9"/>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lvl1pPr lvl="0">
              <a:spcBef>
                <a:spcPts val="0"/>
              </a:spcBef>
              <a:spcAft>
                <a:spcPts val="0"/>
              </a:spcAft>
              <a:buNone/>
              <a:defRPr sz="1800">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45" name="Google Shape;45;p9"/>
          <p:cNvSpPr txBox="1">
            <a:spLocks noGrp="1"/>
          </p:cNvSpPr>
          <p:nvPr>
            <p:ph type="body" idx="1"/>
          </p:nvPr>
        </p:nvSpPr>
        <p:spPr>
          <a:xfrm>
            <a:off x="640100" y="1670275"/>
            <a:ext cx="5492400" cy="2451900"/>
          </a:xfrm>
          <a:prstGeom prst="rect">
            <a:avLst/>
          </a:prstGeom>
        </p:spPr>
        <p:txBody>
          <a:bodyPr spcFirstLastPara="1" wrap="square" lIns="0" tIns="0" rIns="91425" bIns="91425" anchor="t"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orizontaal Accent 1 1">
  <p:cSld name="TITLE_AND_TWO_COLUMNS_2">
    <p:spTree>
      <p:nvGrpSpPr>
        <p:cNvPr id="1" name="Shape 46"/>
        <p:cNvGrpSpPr/>
        <p:nvPr/>
      </p:nvGrpSpPr>
      <p:grpSpPr>
        <a:xfrm>
          <a:off x="0" y="0"/>
          <a:ext cx="0" cy="0"/>
          <a:chOff x="0" y="0"/>
          <a:chExt cx="0" cy="0"/>
        </a:xfrm>
      </p:grpSpPr>
      <p:sp>
        <p:nvSpPr>
          <p:cNvPr id="47" name="Google Shape;47;p10"/>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‹nr.›</a:t>
            </a:fld>
            <a:endParaRPr/>
          </a:p>
        </p:txBody>
      </p:sp>
      <p:sp>
        <p:nvSpPr>
          <p:cNvPr id="48" name="Google Shape;48;p10"/>
          <p:cNvSpPr/>
          <p:nvPr/>
        </p:nvSpPr>
        <p:spPr>
          <a:xfrm>
            <a:off x="0" y="0"/>
            <a:ext cx="9144000" cy="1097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0"/>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lvl1pPr lvl="0" rtl="0">
              <a:spcBef>
                <a:spcPts val="0"/>
              </a:spcBef>
              <a:spcAft>
                <a:spcPts val="0"/>
              </a:spcAft>
              <a:buNone/>
              <a:defRPr sz="1800">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0" name="Google Shape;50;p10"/>
          <p:cNvSpPr txBox="1">
            <a:spLocks noGrp="1"/>
          </p:cNvSpPr>
          <p:nvPr>
            <p:ph type="body" idx="1"/>
          </p:nvPr>
        </p:nvSpPr>
        <p:spPr>
          <a:xfrm>
            <a:off x="640100" y="1670275"/>
            <a:ext cx="5492400" cy="2451900"/>
          </a:xfrm>
          <a:prstGeom prst="rect">
            <a:avLst/>
          </a:prstGeom>
        </p:spPr>
        <p:txBody>
          <a:bodyPr spcFirstLastPara="1" wrap="square" lIns="0" tIns="0"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orizontaal Accent 1 1 1">
  <p:cSld name="TITLE_AND_TWO_COLUMNS_2_1">
    <p:spTree>
      <p:nvGrpSpPr>
        <p:cNvPr id="1" name="Shape 51"/>
        <p:cNvGrpSpPr/>
        <p:nvPr/>
      </p:nvGrpSpPr>
      <p:grpSpPr>
        <a:xfrm>
          <a:off x="0" y="0"/>
          <a:ext cx="0" cy="0"/>
          <a:chOff x="0" y="0"/>
          <a:chExt cx="0" cy="0"/>
        </a:xfrm>
      </p:grpSpPr>
      <p:sp>
        <p:nvSpPr>
          <p:cNvPr id="52" name="Google Shape;52;p11"/>
          <p:cNvSpPr txBox="1">
            <a:spLocks noGrp="1"/>
          </p:cNvSpPr>
          <p:nvPr>
            <p:ph type="sldNum" idx="12"/>
          </p:nvPr>
        </p:nvSpPr>
        <p:spPr>
          <a:xfrm>
            <a:off x="156333" y="456886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‹nr.›</a:t>
            </a:fld>
            <a:endParaRPr/>
          </a:p>
        </p:txBody>
      </p:sp>
      <p:sp>
        <p:nvSpPr>
          <p:cNvPr id="53" name="Google Shape;53;p11"/>
          <p:cNvSpPr/>
          <p:nvPr/>
        </p:nvSpPr>
        <p:spPr>
          <a:xfrm>
            <a:off x="0" y="0"/>
            <a:ext cx="9144000" cy="1097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p:nvPr>
        </p:nvSpPr>
        <p:spPr>
          <a:xfrm>
            <a:off x="640100" y="303875"/>
            <a:ext cx="6298800" cy="808200"/>
          </a:xfrm>
          <a:prstGeom prst="rect">
            <a:avLst/>
          </a:prstGeom>
        </p:spPr>
        <p:txBody>
          <a:bodyPr spcFirstLastPara="1" wrap="square" lIns="0" tIns="0" rIns="91425" bIns="91425" anchor="t" anchorCtr="0">
            <a:noAutofit/>
          </a:bodyPr>
          <a:lstStyle>
            <a:lvl1pPr lvl="0" rtl="0">
              <a:spcBef>
                <a:spcPts val="0"/>
              </a:spcBef>
              <a:spcAft>
                <a:spcPts val="0"/>
              </a:spcAft>
              <a:buNone/>
              <a:defRPr sz="1800">
                <a:solidFill>
                  <a:schemeClr val="dk2"/>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5" name="Google Shape;55;p11"/>
          <p:cNvSpPr txBox="1">
            <a:spLocks noGrp="1"/>
          </p:cNvSpPr>
          <p:nvPr>
            <p:ph type="body" idx="1"/>
          </p:nvPr>
        </p:nvSpPr>
        <p:spPr>
          <a:xfrm>
            <a:off x="640100" y="1670275"/>
            <a:ext cx="5492400" cy="2451900"/>
          </a:xfrm>
          <a:prstGeom prst="rect">
            <a:avLst/>
          </a:prstGeom>
        </p:spPr>
        <p:txBody>
          <a:bodyPr spcFirstLastPara="1" wrap="square" lIns="0" tIns="0"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Masters/_rels/slideMaster1.xml.rels><?xml version="1.0" encoding="UTF-8" standalone="no"?>
<Relationships xmlns="http://schemas.openxmlformats.org/package/2006/relationships">
<Relationship Id="rId1" Target="../slideLayouts/slideLayout1.xml" Type="http://schemas.openxmlformats.org/officeDocument/2006/relationships/slideLayout"/>
<Relationship Id="rId10" Target="../slideLayouts/slideLayout10.xml" Type="http://schemas.openxmlformats.org/officeDocument/2006/relationships/slideLayout"/>
<Relationship Id="rId11" Target="../slideLayouts/slideLayout11.xml" Type="http://schemas.openxmlformats.org/officeDocument/2006/relationships/slideLayout"/>
<Relationship Id="rId12" Target="../slideLayouts/slideLayout12.xml" Type="http://schemas.openxmlformats.org/officeDocument/2006/relationships/slideLayout"/>
<Relationship Id="rId13" Target="../slideLayouts/slideLayout13.xml" Type="http://schemas.openxmlformats.org/officeDocument/2006/relationships/slideLayout"/>
<Relationship Id="rId14" Target="../slideLayouts/slideLayout14.xml" Type="http://schemas.openxmlformats.org/officeDocument/2006/relationships/slideLayout"/>
<Relationship Id="rId15" Target="../slideLayouts/slideLayout15.xml" Type="http://schemas.openxmlformats.org/officeDocument/2006/relationships/slideLayout"/>
<Relationship Id="rId16" Target="../theme/theme1.xml" Type="http://schemas.openxmlformats.org/officeDocument/2006/relationships/theme"/>
<Relationship Id="rId17" Target="../media/image1.jpg" Type="http://schemas.openxmlformats.org/officeDocument/2006/relationships/image"/>
<Relationship Id="rId2" Target="../slideLayouts/slideLayout2.xml" Type="http://schemas.openxmlformats.org/officeDocument/2006/relationships/slideLayout"/>
<Relationship Id="rId3" Target="../slideLayouts/slideLayout3.xml" Type="http://schemas.openxmlformats.org/officeDocument/2006/relationships/slideLayout"/>
<Relationship Id="rId4" Target="../slideLayouts/slideLayout4.xml" Type="http://schemas.openxmlformats.org/officeDocument/2006/relationships/slideLayout"/>
<Relationship Id="rId5" Target="../slideLayouts/slideLayout5.xml" Type="http://schemas.openxmlformats.org/officeDocument/2006/relationships/slideLayout"/>
<Relationship Id="rId6" Target="../slideLayouts/slideLayout6.xml" Type="http://schemas.openxmlformats.org/officeDocument/2006/relationships/slideLayout"/>
<Relationship Id="rId7" Target="../slideLayouts/slideLayout7.xml" Type="http://schemas.openxmlformats.org/officeDocument/2006/relationships/slideLayout"/>
<Relationship Id="rId8" Target="../slideLayouts/slideLayout8.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7">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Calibri"/>
              <a:buNone/>
              <a:defRPr sz="2800">
                <a:solidFill>
                  <a:schemeClr val="accent1"/>
                </a:solidFill>
                <a:latin typeface="Calibri"/>
                <a:ea typeface="Calibri"/>
                <a:cs typeface="Calibri"/>
                <a:sym typeface="Calibri"/>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a:lnSpc>
                <a:spcPct val="115000"/>
              </a:lnSpc>
              <a:spcBef>
                <a:spcPts val="1600"/>
              </a:spcBef>
              <a:spcAft>
                <a:spcPts val="160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156333" y="456886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11.png" Type="http://schemas.openxmlformats.org/officeDocument/2006/relationships/image"/>
</Relationships>

</file>

<file path=ppt/slides/_rels/slide10.xml.rels><?xml version="1.0" encoding="UTF-8" standalone="no"?>
<Relationships xmlns="http://schemas.openxmlformats.org/package/2006/relationships">
<Relationship Id="rId1" Target="../slideLayouts/slideLayout6.xml" Type="http://schemas.openxmlformats.org/officeDocument/2006/relationships/slideLayout"/>
<Relationship Id="rId2" Target="../notesSlides/notesSlide7.xml" Type="http://schemas.openxmlformats.org/officeDocument/2006/relationships/notesSlide"/>
<Relationship Id="rId3" Target="../media/image24.png" Type="http://schemas.openxmlformats.org/officeDocument/2006/relationships/image"/>
</Relationships>

</file>

<file path=ppt/slides/_rels/slide11.xml.rels><?xml version="1.0" encoding="UTF-8" standalone="no"?>
<Relationships xmlns="http://schemas.openxmlformats.org/package/2006/relationships">
<Relationship Id="rId1" Target="../slideLayouts/slideLayout6.xml" Type="http://schemas.openxmlformats.org/officeDocument/2006/relationships/slideLayout"/>
<Relationship Id="rId2" Target="../notesSlides/notesSlide8.xml" Type="http://schemas.openxmlformats.org/officeDocument/2006/relationships/notesSlide"/>
<Relationship Id="rId3" Target="../media/image25.png" Type="http://schemas.openxmlformats.org/officeDocument/2006/relationships/image"/>
<Relationship Id="rId4" Target="../media/image26.png" Type="http://schemas.openxmlformats.org/officeDocument/2006/relationships/image"/>
<Relationship Id="rId5" Target="../media/image27.png" Type="http://schemas.openxmlformats.org/officeDocument/2006/relationships/image"/>
</Relationships>

</file>

<file path=ppt/slides/_rels/slide12.xml.rels><?xml version="1.0" encoding="UTF-8" standalone="no"?>
<Relationships xmlns="http://schemas.openxmlformats.org/package/2006/relationships">
<Relationship Id="rId1" Target="../slideLayouts/slideLayout6.xml" Type="http://schemas.openxmlformats.org/officeDocument/2006/relationships/slideLayout"/>
<Relationship Id="rId2" Target="../notesSlides/notesSlide9.xml" Type="http://schemas.openxmlformats.org/officeDocument/2006/relationships/notesSlide"/>
</Relationships>

</file>

<file path=ppt/slides/_rels/slide13.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10.xml" Type="http://schemas.openxmlformats.org/officeDocument/2006/relationships/notesSlide"/>
</Relationships>

</file>

<file path=ppt/slides/_rels/slide14.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11.xml" Type="http://schemas.openxmlformats.org/officeDocument/2006/relationships/notesSlide"/>
</Relationships>

</file>

<file path=ppt/slides/_rels/slide15.xml.rels><?xml version="1.0" encoding="UTF-8" standalone="no"?>
<Relationships xmlns="http://schemas.openxmlformats.org/package/2006/relationships">
<Relationship Id="rId1" Target="../slideLayouts/slideLayout6.xml" Type="http://schemas.openxmlformats.org/officeDocument/2006/relationships/slideLayout"/>
<Relationship Id="rId2" Target="../notesSlides/notesSlide12.xml" Type="http://schemas.openxmlformats.org/officeDocument/2006/relationships/notesSlide"/>
</Relationships>

</file>

<file path=ppt/slides/_rels/slide16.xml.rels><?xml version="1.0" encoding="UTF-8" standalone="no"?>
<Relationships xmlns="http://schemas.openxmlformats.org/package/2006/relationships">
<Relationship Id="rId1" Target="../slideLayouts/slideLayout6.xml" Type="http://schemas.openxmlformats.org/officeDocument/2006/relationships/slideLayout"/>
<Relationship Id="rId2" Target="../media/image28.png" Type="http://schemas.openxmlformats.org/officeDocument/2006/relationships/image"/>
<Relationship Id="rId3" Target="../media/image29.png" Type="http://schemas.openxmlformats.org/officeDocument/2006/relationships/image"/>
</Relationships>

</file>

<file path=ppt/slides/_rels/slide17.xml.rels><?xml version="1.0" encoding="UTF-8" standalone="no"?>
<Relationships xmlns="http://schemas.openxmlformats.org/package/2006/relationships">
<Relationship Id="rId1" Target="../slideLayouts/slideLayout6.xml" Type="http://schemas.openxmlformats.org/officeDocument/2006/relationships/slideLayout"/>
<Relationship Id="rId2" Target="../diagrams/data2.xml" Type="http://schemas.openxmlformats.org/officeDocument/2006/relationships/diagramData"/>
<Relationship Id="rId3" Target="../diagrams/layout2.xml" Type="http://schemas.openxmlformats.org/officeDocument/2006/relationships/diagramLayout"/>
<Relationship Id="rId4" Target="../diagrams/quickStyle2.xml" Type="http://schemas.openxmlformats.org/officeDocument/2006/relationships/diagramQuickStyle"/>
<Relationship Id="rId5" Target="../diagrams/colors2.xml" Type="http://schemas.openxmlformats.org/officeDocument/2006/relationships/diagramColors"/>
<Relationship Id="rId6" Target="../diagrams/drawing2.xml" Type="http://schemas.microsoft.com/office/2007/relationships/diagramDrawing"/>
</Relationships>

</file>

<file path=ppt/slides/_rels/slide18.xml.rels><?xml version="1.0" encoding="UTF-8" standalone="no"?>
<Relationships xmlns="http://schemas.openxmlformats.org/package/2006/relationships">
<Relationship Id="rId1" Target="../slideLayouts/slideLayout1.xml" Type="http://schemas.openxmlformats.org/officeDocument/2006/relationships/slideLayout"/>
</Relationships>

</file>

<file path=ppt/slides/_rels/slide19.xml.rels><?xml version="1.0" encoding="UTF-8" standalone="no"?>
<Relationships xmlns="http://schemas.openxmlformats.org/package/2006/relationships">
<Relationship Id="rId1" Target="../slideLayouts/slideLayout5.xml" Type="http://schemas.openxmlformats.org/officeDocument/2006/relationships/slideLayout"/>
<Relationship Id="rId2" Target="../media/image34.png" Type="http://schemas.openxmlformats.org/officeDocument/2006/relationships/image"/>
</Relationships>

</file>

<file path=ppt/slides/_rels/slide2.xml.rels><?xml version="1.0" encoding="UTF-8" standalone="no"?>
<Relationships xmlns="http://schemas.openxmlformats.org/package/2006/relationships">
<Relationship Id="rId1" Target="../slideLayouts/slideLayout4.xml" Type="http://schemas.openxmlformats.org/officeDocument/2006/relationships/slideLayout"/>
<Relationship Id="rId2" Target="../media/image12.emf" Type="http://schemas.openxmlformats.org/officeDocument/2006/relationships/image"/>
<Relationship Id="rId3" Target="../media/image13.png" Type="http://schemas.openxmlformats.org/officeDocument/2006/relationships/image"/>
</Relationships>

</file>

<file path=ppt/slides/_rels/slide20.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13.xml" Type="http://schemas.openxmlformats.org/officeDocument/2006/relationships/notesSlide"/>
</Relationships>

</file>

<file path=ppt/slides/_rels/slide3.xml.rels><?xml version="1.0" encoding="UTF-8" standalone="no"?>
<Relationships xmlns="http://schemas.openxmlformats.org/package/2006/relationships">
<Relationship Id="rId1" Target="../slideLayouts/slideLayout4.xml" Type="http://schemas.openxmlformats.org/officeDocument/2006/relationships/slideLayout"/>
<Relationship Id="rId2" Target="../media/image14.png" Type="http://schemas.openxmlformats.org/officeDocument/2006/relationships/image"/>
</Relationships>

</file>

<file path=ppt/slides/_rels/slide4.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1.xml" Type="http://schemas.openxmlformats.org/officeDocument/2006/relationships/notesSlide"/>
<Relationship Id="rId3" Target="../media/image15.jpeg" Type="http://schemas.openxmlformats.org/officeDocument/2006/relationships/image"/>
</Relationships>

</file>

<file path=ppt/slides/_rels/slide5.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2.xml" Type="http://schemas.openxmlformats.org/officeDocument/2006/relationships/notesSlide"/>
<Relationship Id="rId3" Target="../diagrams/data1.xml" Type="http://schemas.openxmlformats.org/officeDocument/2006/relationships/diagramData"/>
<Relationship Id="rId4" Target="../diagrams/layout1.xml" Type="http://schemas.openxmlformats.org/officeDocument/2006/relationships/diagramLayout"/>
<Relationship Id="rId5" Target="../diagrams/quickStyle1.xml" Type="http://schemas.openxmlformats.org/officeDocument/2006/relationships/diagramQuickStyle"/>
<Relationship Id="rId6" Target="../diagrams/colors1.xml" Type="http://schemas.openxmlformats.org/officeDocument/2006/relationships/diagramColors"/>
<Relationship Id="rId7" Target="../diagrams/drawing1.xml" Type="http://schemas.microsoft.com/office/2007/relationships/diagramDrawing"/>
</Relationships>

</file>

<file path=ppt/slides/_rels/slide6.xml.rels><?xml version="1.0" encoding="UTF-8" standalone="no"?>
<Relationships xmlns="http://schemas.openxmlformats.org/package/2006/relationships">
<Relationship Id="rId1" Target="../slideLayouts/slideLayout6.xml" Type="http://schemas.openxmlformats.org/officeDocument/2006/relationships/slideLayout"/>
<Relationship Id="rId2" Target="../notesSlides/notesSlide3.xml" Type="http://schemas.openxmlformats.org/officeDocument/2006/relationships/notesSlide"/>
</Relationships>

</file>

<file path=ppt/slides/_rels/slide7.xml.rels><?xml version="1.0" encoding="UTF-8" standalone="no"?>
<Relationships xmlns="http://schemas.openxmlformats.org/package/2006/relationships">
<Relationship Id="rId1" Target="../slideLayouts/slideLayout6.xml" Type="http://schemas.openxmlformats.org/officeDocument/2006/relationships/slideLayout"/>
<Relationship Id="rId2" Target="../notesSlides/notesSlide4.xml" Type="http://schemas.openxmlformats.org/officeDocument/2006/relationships/notesSlide"/>
<Relationship Id="rId3" Target="../media/image16.png" Type="http://schemas.openxmlformats.org/officeDocument/2006/relationships/image"/>
<Relationship Id="rId4" Target="../media/image17.png" Type="http://schemas.openxmlformats.org/officeDocument/2006/relationships/image"/>
<Relationship Id="rId5" Target="../media/image18.png" Type="http://schemas.openxmlformats.org/officeDocument/2006/relationships/image"/>
</Relationships>

</file>

<file path=ppt/slides/_rels/slide8.xml.rels><?xml version="1.0" encoding="UTF-8" standalone="no"?>
<Relationships xmlns="http://schemas.openxmlformats.org/package/2006/relationships">
<Relationship Id="rId1" Target="../slideLayouts/slideLayout6.xml" Type="http://schemas.openxmlformats.org/officeDocument/2006/relationships/slideLayout"/>
<Relationship Id="rId2" Target="../notesSlides/notesSlide5.xml" Type="http://schemas.openxmlformats.org/officeDocument/2006/relationships/notesSlide"/>
<Relationship Id="rId3" Target="../media/image19.png" Type="http://schemas.openxmlformats.org/officeDocument/2006/relationships/image"/>
<Relationship Id="rId4" Target="../media/image20.png" Type="http://schemas.openxmlformats.org/officeDocument/2006/relationships/image"/>
<Relationship Id="rId5" Target="../media/image21.png" Type="http://schemas.openxmlformats.org/officeDocument/2006/relationships/image"/>
</Relationships>

</file>

<file path=ppt/slides/_rels/slide9.xml.rels><?xml version="1.0" encoding="UTF-8" standalone="no"?>
<Relationships xmlns="http://schemas.openxmlformats.org/package/2006/relationships">
<Relationship Id="rId1" Target="../slideLayouts/slideLayout6.xml" Type="http://schemas.openxmlformats.org/officeDocument/2006/relationships/slideLayout"/>
<Relationship Id="rId2" Target="../notesSlides/notesSlide6.xml" Type="http://schemas.openxmlformats.org/officeDocument/2006/relationships/notesSlide"/>
<Relationship Id="rId3" Target="../media/image22.png" Type="http://schemas.openxmlformats.org/officeDocument/2006/relationships/image"/>
<Relationship Id="rId4" Target="../media/image23.png" Type="http://schemas.openxmlformats.org/officeDocument/2006/relationships/image"/>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Graphics&#10;&#10;Automatisch gegenereerde beschrijving">
            <a:extLst>
              <a:ext uri="{FF2B5EF4-FFF2-40B4-BE49-F238E27FC236}">
                <a16:creationId xmlns:a16="http://schemas.microsoft.com/office/drawing/2014/main" id="{655246E5-421B-D7CE-7C73-38CFB1860CBC}"/>
              </a:ext>
            </a:extLst>
          </p:cNvPr>
          <p:cNvPicPr>
            <a:picLocks noChangeAspect="1"/>
          </p:cNvPicPr>
          <p:nvPr/>
        </p:nvPicPr>
        <p:blipFill>
          <a:blip r:embed="rId2"/>
          <a:stretch>
            <a:fillRect/>
          </a:stretch>
        </p:blipFill>
        <p:spPr>
          <a:xfrm>
            <a:off x="0" y="-21029"/>
            <a:ext cx="9144000" cy="5185558"/>
          </a:xfrm>
          <a:prstGeom prst="rect">
            <a:avLst/>
          </a:prstGeom>
        </p:spPr>
      </p:pic>
      <p:sp>
        <p:nvSpPr>
          <p:cNvPr id="6" name="Tekstvak 5">
            <a:extLst>
              <a:ext uri="{FF2B5EF4-FFF2-40B4-BE49-F238E27FC236}">
                <a16:creationId xmlns:a16="http://schemas.microsoft.com/office/drawing/2014/main" id="{E611807D-B7C6-4448-D5BE-75936FA484E6}"/>
              </a:ext>
            </a:extLst>
          </p:cNvPr>
          <p:cNvSpPr txBox="1"/>
          <p:nvPr/>
        </p:nvSpPr>
        <p:spPr>
          <a:xfrm>
            <a:off x="816429" y="1860369"/>
            <a:ext cx="7602584" cy="2078902"/>
          </a:xfrm>
          <a:prstGeom prst="rect">
            <a:avLst/>
          </a:prstGeom>
          <a:noFill/>
        </p:spPr>
        <p:txBody>
          <a:bodyPr wrap="square" rtlCol="0">
            <a:spAutoFit/>
          </a:bodyPr>
          <a:lstStyle/>
          <a:p>
            <a:pPr algn="ctr"/>
            <a:r>
              <a:rPr lang="nl-BE" sz="2700" b="1" dirty="0">
                <a:solidFill>
                  <a:srgbClr val="0E4475"/>
                </a:solidFill>
                <a:latin typeface="Flanders Art Sans Bold" pitchFamily="2" charset="77"/>
                <a:ea typeface="MS Mincho" panose="02020609040205080304" pitchFamily="49" charset="-128"/>
                <a:cs typeface="Courier New" panose="02070309020205020404" pitchFamily="49" charset="0"/>
              </a:rPr>
              <a:t>Drempels en hefbomen die potentiële (her)</a:t>
            </a:r>
            <a:r>
              <a:rPr lang="nl-BE" sz="2700" b="1" dirty="0" err="1">
                <a:solidFill>
                  <a:srgbClr val="0E4475"/>
                </a:solidFill>
                <a:latin typeface="Flanders Art Sans Bold" pitchFamily="2" charset="77"/>
                <a:ea typeface="MS Mincho" panose="02020609040205080304" pitchFamily="49" charset="-128"/>
                <a:cs typeface="Courier New" panose="02070309020205020404" pitchFamily="49" charset="0"/>
              </a:rPr>
              <a:t>intreders</a:t>
            </a:r>
            <a:r>
              <a:rPr lang="nl-BE" sz="2700" b="1" dirty="0">
                <a:solidFill>
                  <a:srgbClr val="0E4475"/>
                </a:solidFill>
                <a:latin typeface="Flanders Art Sans Bold" pitchFamily="2" charset="77"/>
                <a:ea typeface="MS Mincho" panose="02020609040205080304" pitchFamily="49" charset="-128"/>
                <a:cs typeface="Courier New" panose="02070309020205020404" pitchFamily="49" charset="0"/>
              </a:rPr>
              <a:t> ervaren om (opnieuw) de arbeidsmarkt te betreden</a:t>
            </a:r>
            <a:br>
              <a:rPr lang="nl-BE" sz="2700" b="1" dirty="0">
                <a:latin typeface="Flanders Art Sans Bold" pitchFamily="2" charset="77"/>
                <a:ea typeface="MS Mincho" panose="02020609040205080304" pitchFamily="49" charset="-128"/>
                <a:cs typeface="Courier New" panose="02070309020205020404" pitchFamily="49" charset="0"/>
              </a:rPr>
            </a:br>
            <a:r>
              <a:rPr lang="nl-BE" sz="2400" b="1" dirty="0">
                <a:solidFill>
                  <a:srgbClr val="3089CB"/>
                </a:solidFill>
                <a:latin typeface="Flanders Art Sans Bold" pitchFamily="2" charset="77"/>
                <a:ea typeface="MS Mincho" panose="02020609040205080304" pitchFamily="49" charset="-128"/>
                <a:cs typeface="Courier New" panose="02070309020205020404" pitchFamily="49" charset="0"/>
              </a:rPr>
              <a:t>Heidi </a:t>
            </a:r>
            <a:r>
              <a:rPr lang="nl-BE" sz="2400" b="1" dirty="0" err="1">
                <a:solidFill>
                  <a:srgbClr val="3089CB"/>
                </a:solidFill>
                <a:latin typeface="Flanders Art Sans Bold" pitchFamily="2" charset="77"/>
                <a:ea typeface="MS Mincho" panose="02020609040205080304" pitchFamily="49" charset="-128"/>
                <a:cs typeface="Courier New" panose="02070309020205020404" pitchFamily="49" charset="0"/>
              </a:rPr>
              <a:t>Knipprath</a:t>
            </a:r>
            <a:endParaRPr lang="nl-BE" sz="2400" b="1" dirty="0">
              <a:solidFill>
                <a:srgbClr val="3089CB"/>
              </a:solidFill>
              <a:latin typeface="Flanders Art Sans Bold" pitchFamily="2" charset="77"/>
              <a:ea typeface="MS Mincho" panose="02020609040205080304" pitchFamily="49" charset="-128"/>
              <a:cs typeface="Courier New" panose="02070309020205020404" pitchFamily="49" charset="0"/>
            </a:endParaRPr>
          </a:p>
          <a:p>
            <a:pPr algn="ctr">
              <a:lnSpc>
                <a:spcPct val="150000"/>
              </a:lnSpc>
            </a:pPr>
            <a:r>
              <a:rPr lang="nl-NL" sz="1800" b="1" dirty="0">
                <a:solidFill>
                  <a:srgbClr val="3089CB"/>
                </a:solidFill>
                <a:latin typeface="Flanders Art Sans Bold" pitchFamily="2" charset="77"/>
                <a:ea typeface="MS Mincho" panose="02020609040205080304" pitchFamily="49" charset="-128"/>
                <a:cs typeface="Courier New" panose="02070309020205020404" pitchFamily="49" charset="0"/>
              </a:rPr>
              <a:t>VDAB</a:t>
            </a:r>
            <a:endParaRPr lang="nl-BE" sz="1800" dirty="0">
              <a:solidFill>
                <a:srgbClr val="3089CB"/>
              </a:solidFill>
            </a:endParaRPr>
          </a:p>
        </p:txBody>
      </p:sp>
    </p:spTree>
    <p:extLst>
      <p:ext uri="{BB962C8B-B14F-4D97-AF65-F5344CB8AC3E}">
        <p14:creationId xmlns:p14="http://schemas.microsoft.com/office/powerpoint/2010/main" val="184270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037971F-782F-4D3F-B9D5-C88C319F326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3" name="Titel 2">
            <a:extLst>
              <a:ext uri="{FF2B5EF4-FFF2-40B4-BE49-F238E27FC236}">
                <a16:creationId xmlns:a16="http://schemas.microsoft.com/office/drawing/2014/main" id="{3014859A-CB99-4E6A-A6B8-9D8D95416B3E}"/>
              </a:ext>
            </a:extLst>
          </p:cNvPr>
          <p:cNvSpPr>
            <a:spLocks noGrp="1"/>
          </p:cNvSpPr>
          <p:nvPr>
            <p:ph type="title"/>
          </p:nvPr>
        </p:nvSpPr>
        <p:spPr/>
        <p:txBody>
          <a:bodyPr/>
          <a:lstStyle/>
          <a:p>
            <a:r>
              <a:rPr lang="nl-BE" dirty="0"/>
              <a:t>Dynamische levensfases</a:t>
            </a:r>
          </a:p>
        </p:txBody>
      </p:sp>
      <p:pic>
        <p:nvPicPr>
          <p:cNvPr id="6" name="Google Shape;159;p25">
            <a:extLst>
              <a:ext uri="{FF2B5EF4-FFF2-40B4-BE49-F238E27FC236}">
                <a16:creationId xmlns:a16="http://schemas.microsoft.com/office/drawing/2014/main" id="{2D935FC4-11F4-49E3-A161-D12CF2B8B5C4}"/>
              </a:ext>
            </a:extLst>
          </p:cNvPr>
          <p:cNvPicPr preferRelativeResize="0"/>
          <p:nvPr/>
        </p:nvPicPr>
        <p:blipFill rotWithShape="1">
          <a:blip r:embed="rId3">
            <a:alphaModFix/>
          </a:blip>
          <a:srcRect/>
          <a:stretch/>
        </p:blipFill>
        <p:spPr>
          <a:xfrm>
            <a:off x="2213698" y="1071772"/>
            <a:ext cx="4716604" cy="2867767"/>
          </a:xfrm>
          <a:prstGeom prst="rect">
            <a:avLst/>
          </a:prstGeom>
          <a:noFill/>
          <a:ln>
            <a:noFill/>
          </a:ln>
        </p:spPr>
      </p:pic>
      <p:cxnSp>
        <p:nvCxnSpPr>
          <p:cNvPr id="5" name="Verbindingslijn: gekromd 4">
            <a:extLst>
              <a:ext uri="{FF2B5EF4-FFF2-40B4-BE49-F238E27FC236}">
                <a16:creationId xmlns:a16="http://schemas.microsoft.com/office/drawing/2014/main" id="{7024BBBB-B84F-4C4F-99A1-AB87AB2E6F49}"/>
              </a:ext>
            </a:extLst>
          </p:cNvPr>
          <p:cNvCxnSpPr/>
          <p:nvPr/>
        </p:nvCxnSpPr>
        <p:spPr>
          <a:xfrm flipV="1">
            <a:off x="3260912" y="2675965"/>
            <a:ext cx="1943100" cy="161364"/>
          </a:xfrm>
          <a:prstGeom prst="curvedConnector3">
            <a:avLst/>
          </a:prstGeom>
          <a:ln>
            <a:solidFill>
              <a:schemeClr val="bg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708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68C0CF8-16C2-4C2A-8A83-14DEA09048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3" name="Titel 2">
            <a:extLst>
              <a:ext uri="{FF2B5EF4-FFF2-40B4-BE49-F238E27FC236}">
                <a16:creationId xmlns:a16="http://schemas.microsoft.com/office/drawing/2014/main" id="{9B82D93E-740B-417A-B559-B0F33814EADE}"/>
              </a:ext>
            </a:extLst>
          </p:cNvPr>
          <p:cNvSpPr>
            <a:spLocks noGrp="1"/>
          </p:cNvSpPr>
          <p:nvPr>
            <p:ph type="title"/>
          </p:nvPr>
        </p:nvSpPr>
        <p:spPr/>
        <p:txBody>
          <a:bodyPr/>
          <a:lstStyle/>
          <a:p>
            <a:r>
              <a:rPr lang="nl-BE" dirty="0"/>
              <a:t>Tot slot: </a:t>
            </a:r>
            <a:r>
              <a:rPr lang="nl-BE" dirty="0" err="1"/>
              <a:t>empowerende</a:t>
            </a:r>
            <a:r>
              <a:rPr lang="nl-BE" dirty="0"/>
              <a:t> boodschap</a:t>
            </a:r>
          </a:p>
        </p:txBody>
      </p:sp>
      <p:pic>
        <p:nvPicPr>
          <p:cNvPr id="5" name="Afbeelding 4">
            <a:extLst>
              <a:ext uri="{FF2B5EF4-FFF2-40B4-BE49-F238E27FC236}">
                <a16:creationId xmlns:a16="http://schemas.microsoft.com/office/drawing/2014/main" id="{733DD449-84ED-40DA-A81D-92511D4AA22D}"/>
              </a:ext>
            </a:extLst>
          </p:cNvPr>
          <p:cNvPicPr>
            <a:picLocks noChangeAspect="1"/>
          </p:cNvPicPr>
          <p:nvPr/>
        </p:nvPicPr>
        <p:blipFill>
          <a:blip r:embed="rId3"/>
          <a:stretch>
            <a:fillRect/>
          </a:stretch>
        </p:blipFill>
        <p:spPr>
          <a:xfrm>
            <a:off x="2152650" y="1117283"/>
            <a:ext cx="4838700" cy="870700"/>
          </a:xfrm>
          <a:prstGeom prst="rect">
            <a:avLst/>
          </a:prstGeom>
          <a:solidFill>
            <a:schemeClr val="accent6"/>
          </a:solidFill>
        </p:spPr>
      </p:pic>
      <p:pic>
        <p:nvPicPr>
          <p:cNvPr id="7" name="Afbeelding 6">
            <a:extLst>
              <a:ext uri="{FF2B5EF4-FFF2-40B4-BE49-F238E27FC236}">
                <a16:creationId xmlns:a16="http://schemas.microsoft.com/office/drawing/2014/main" id="{D045C1DD-7627-47D1-9292-EFEAED3B393B}"/>
              </a:ext>
            </a:extLst>
          </p:cNvPr>
          <p:cNvPicPr>
            <a:picLocks noChangeAspect="1"/>
          </p:cNvPicPr>
          <p:nvPr/>
        </p:nvPicPr>
        <p:blipFill>
          <a:blip r:embed="rId4"/>
          <a:stretch>
            <a:fillRect/>
          </a:stretch>
        </p:blipFill>
        <p:spPr>
          <a:xfrm>
            <a:off x="2152649" y="2024881"/>
            <a:ext cx="4838700" cy="1130637"/>
          </a:xfrm>
          <a:prstGeom prst="rect">
            <a:avLst/>
          </a:prstGeom>
        </p:spPr>
      </p:pic>
      <p:pic>
        <p:nvPicPr>
          <p:cNvPr id="8" name="Afbeelding 7">
            <a:extLst>
              <a:ext uri="{FF2B5EF4-FFF2-40B4-BE49-F238E27FC236}">
                <a16:creationId xmlns:a16="http://schemas.microsoft.com/office/drawing/2014/main" id="{2D835C3A-7E17-4E39-B6B6-658A55069B65}"/>
              </a:ext>
            </a:extLst>
          </p:cNvPr>
          <p:cNvPicPr>
            <a:picLocks noChangeAspect="1"/>
          </p:cNvPicPr>
          <p:nvPr/>
        </p:nvPicPr>
        <p:blipFill>
          <a:blip r:embed="rId5"/>
          <a:stretch>
            <a:fillRect/>
          </a:stretch>
        </p:blipFill>
        <p:spPr>
          <a:xfrm>
            <a:off x="2152649" y="3192416"/>
            <a:ext cx="4838701" cy="562173"/>
          </a:xfrm>
          <a:prstGeom prst="rect">
            <a:avLst/>
          </a:prstGeom>
        </p:spPr>
      </p:pic>
    </p:spTree>
    <p:extLst>
      <p:ext uri="{BB962C8B-B14F-4D97-AF65-F5344CB8AC3E}">
        <p14:creationId xmlns:p14="http://schemas.microsoft.com/office/powerpoint/2010/main" val="184308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mtClean="0"/>
              <a:t>12</a:t>
            </a:fld>
            <a:endParaRPr/>
          </a:p>
        </p:txBody>
      </p:sp>
      <p:sp>
        <p:nvSpPr>
          <p:cNvPr id="194" name="Google Shape;194;p29"/>
          <p:cNvSpPr txBox="1">
            <a:spLocks noGrp="1"/>
          </p:cNvSpPr>
          <p:nvPr>
            <p:ph type="body" idx="1"/>
          </p:nvPr>
        </p:nvSpPr>
        <p:spPr>
          <a:prstGeom prst="rect">
            <a:avLst/>
          </a:prstGeom>
        </p:spPr>
        <p:txBody>
          <a:bodyPr spcFirstLastPara="1" wrap="square" lIns="91425" tIns="91425" rIns="91425" bIns="91425" anchor="t" anchorCtr="0">
            <a:noAutofit/>
          </a:bodyPr>
          <a:lstStyle/>
          <a:p>
            <a:pPr marL="2286000" lvl="0" indent="0" algn="l" rtl="0">
              <a:lnSpc>
                <a:spcPct val="100000"/>
              </a:lnSpc>
              <a:spcBef>
                <a:spcPts val="0"/>
              </a:spcBef>
              <a:spcAft>
                <a:spcPts val="0"/>
              </a:spcAft>
              <a:buNone/>
            </a:pPr>
            <a:endParaRPr sz="2800">
              <a:solidFill>
                <a:srgbClr val="004475"/>
              </a:solidFill>
            </a:endParaRPr>
          </a:p>
          <a:p>
            <a:pPr marL="2286000" lvl="0" indent="0" algn="l" rtl="0">
              <a:lnSpc>
                <a:spcPct val="100000"/>
              </a:lnSpc>
              <a:spcBef>
                <a:spcPts val="0"/>
              </a:spcBef>
              <a:spcAft>
                <a:spcPts val="0"/>
              </a:spcAft>
              <a:buNone/>
            </a:pPr>
            <a:endParaRPr sz="2800">
              <a:solidFill>
                <a:srgbClr val="004475"/>
              </a:solidFill>
            </a:endParaRPr>
          </a:p>
          <a:p>
            <a:pPr marL="2286000" lvl="0" indent="0" algn="l" rtl="0">
              <a:lnSpc>
                <a:spcPct val="100000"/>
              </a:lnSpc>
              <a:spcBef>
                <a:spcPts val="0"/>
              </a:spcBef>
              <a:spcAft>
                <a:spcPts val="0"/>
              </a:spcAft>
              <a:buNone/>
            </a:pPr>
            <a:endParaRPr sz="2800">
              <a:solidFill>
                <a:srgbClr val="004475"/>
              </a:solidFill>
            </a:endParaRPr>
          </a:p>
          <a:p>
            <a:pPr marL="457200" lvl="0" indent="0" algn="l" rtl="0">
              <a:lnSpc>
                <a:spcPct val="100000"/>
              </a:lnSpc>
              <a:spcBef>
                <a:spcPts val="0"/>
              </a:spcBef>
              <a:spcAft>
                <a:spcPts val="0"/>
              </a:spcAft>
              <a:buNone/>
            </a:pPr>
            <a:r>
              <a:rPr lang="en-US" sz="2800">
                <a:solidFill>
                  <a:srgbClr val="004475"/>
                </a:solidFill>
              </a:rPr>
              <a:t>           Aanbevelingen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solidFill>
                  <a:schemeClr val="lt1"/>
                </a:solidFill>
              </a:rPr>
              <a:t>13</a:t>
            </a:fld>
            <a:endParaRPr>
              <a:solidFill>
                <a:schemeClr val="lt1"/>
              </a:solidFill>
            </a:endParaRPr>
          </a:p>
        </p:txBody>
      </p:sp>
      <p:sp>
        <p:nvSpPr>
          <p:cNvPr id="201" name="Google Shape;201;p30"/>
          <p:cNvSpPr txBox="1">
            <a:spLocks noGrp="1"/>
          </p:cNvSpPr>
          <p:nvPr>
            <p:ph type="title"/>
          </p:nvPr>
        </p:nvSpPr>
        <p:spPr>
          <a:prstGeom prst="rect">
            <a:avLst/>
          </a:prstGeom>
        </p:spPr>
        <p:txBody>
          <a:bodyPr spcFirstLastPara="1" wrap="square" lIns="91425" tIns="0" rIns="0" bIns="91425" anchor="t" anchorCtr="0">
            <a:noAutofit/>
          </a:bodyPr>
          <a:lstStyle/>
          <a:p>
            <a:pPr marL="0" lvl="0" indent="0" algn="r" rtl="0">
              <a:spcBef>
                <a:spcPts val="0"/>
              </a:spcBef>
              <a:spcAft>
                <a:spcPts val="0"/>
              </a:spcAft>
              <a:buNone/>
            </a:pPr>
            <a:r>
              <a:rPr lang="en-US" dirty="0" err="1"/>
              <a:t>Aanbevelingen</a:t>
            </a:r>
            <a:r>
              <a:rPr lang="en-US" dirty="0"/>
              <a:t> </a:t>
            </a:r>
            <a:r>
              <a:rPr lang="en-US" dirty="0" err="1"/>
              <a:t>voor</a:t>
            </a:r>
            <a:r>
              <a:rPr lang="en-US" dirty="0"/>
              <a:t> </a:t>
            </a:r>
            <a:r>
              <a:rPr lang="en-US" dirty="0" err="1"/>
              <a:t>beleid</a:t>
            </a:r>
            <a:endParaRPr dirty="0"/>
          </a:p>
        </p:txBody>
      </p:sp>
      <p:sp>
        <p:nvSpPr>
          <p:cNvPr id="202" name="Google Shape;202;p30"/>
          <p:cNvSpPr txBox="1"/>
          <p:nvPr/>
        </p:nvSpPr>
        <p:spPr>
          <a:xfrm>
            <a:off x="2438275" y="1904738"/>
            <a:ext cx="6282900" cy="717173"/>
          </a:xfrm>
          <a:prstGeom prst="rect">
            <a:avLst/>
          </a:prstGeom>
          <a:noFill/>
          <a:ln w="9525" cap="flat" cmpd="sng">
            <a:solidFill>
              <a:srgbClr val="638ACF"/>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libri"/>
              <a:buChar char="●"/>
            </a:pPr>
            <a:r>
              <a:rPr lang="en-US" sz="1600" dirty="0" err="1">
                <a:latin typeface="Calibri"/>
                <a:ea typeface="Calibri"/>
                <a:cs typeface="Calibri"/>
                <a:sym typeface="Calibri"/>
              </a:rPr>
              <a:t>Oriëntering</a:t>
            </a:r>
            <a:r>
              <a:rPr lang="en-US" sz="1600" dirty="0">
                <a:latin typeface="Calibri"/>
                <a:ea typeface="Calibri"/>
                <a:cs typeface="Calibri"/>
                <a:sym typeface="Calibri"/>
              </a:rPr>
              <a:t>, </a:t>
            </a:r>
            <a:r>
              <a:rPr lang="en-US" sz="1600" dirty="0" err="1">
                <a:latin typeface="Calibri"/>
                <a:ea typeface="Calibri"/>
                <a:cs typeface="Calibri"/>
                <a:sym typeface="Calibri"/>
              </a:rPr>
              <a:t>opleiding</a:t>
            </a:r>
            <a:r>
              <a:rPr lang="en-US" sz="1600" dirty="0">
                <a:latin typeface="Calibri"/>
                <a:ea typeface="Calibri"/>
                <a:cs typeface="Calibri"/>
                <a:sym typeface="Calibri"/>
              </a:rPr>
              <a:t>- en </a:t>
            </a:r>
            <a:r>
              <a:rPr lang="en-US" sz="1600" dirty="0" err="1">
                <a:latin typeface="Calibri"/>
                <a:ea typeface="Calibri"/>
                <a:cs typeface="Calibri"/>
                <a:sym typeface="Calibri"/>
              </a:rPr>
              <a:t>tewerkstellingsinitiatieven</a:t>
            </a:r>
            <a:r>
              <a:rPr lang="en-US" sz="1600" dirty="0">
                <a:latin typeface="Calibri"/>
                <a:ea typeface="Calibri"/>
                <a:cs typeface="Calibri"/>
                <a:sym typeface="Calibri"/>
              </a:rPr>
              <a:t> </a:t>
            </a:r>
            <a:r>
              <a:rPr lang="en-US" sz="1600" dirty="0" err="1">
                <a:latin typeface="Calibri"/>
                <a:ea typeface="Calibri"/>
                <a:cs typeface="Calibri"/>
                <a:sym typeface="Calibri"/>
              </a:rPr>
              <a:t>moeten</a:t>
            </a:r>
            <a:r>
              <a:rPr lang="en-US" sz="1600" dirty="0">
                <a:latin typeface="Calibri"/>
                <a:ea typeface="Calibri"/>
                <a:cs typeface="Calibri"/>
                <a:sym typeface="Calibri"/>
              </a:rPr>
              <a:t> </a:t>
            </a:r>
            <a:r>
              <a:rPr lang="en-US" sz="1600" dirty="0" err="1">
                <a:latin typeface="Calibri"/>
                <a:ea typeface="Calibri"/>
                <a:cs typeface="Calibri"/>
                <a:sym typeface="Calibri"/>
              </a:rPr>
              <a:t>toegankelijker</a:t>
            </a:r>
            <a:r>
              <a:rPr lang="en-US" sz="1600" dirty="0">
                <a:latin typeface="Calibri"/>
                <a:ea typeface="Calibri"/>
                <a:cs typeface="Calibri"/>
                <a:sym typeface="Calibri"/>
              </a:rPr>
              <a:t> </a:t>
            </a:r>
            <a:r>
              <a:rPr lang="en-US" sz="1600" dirty="0" err="1">
                <a:latin typeface="Calibri"/>
                <a:ea typeface="Calibri"/>
                <a:cs typeface="Calibri"/>
                <a:sym typeface="Calibri"/>
              </a:rPr>
              <a:t>gemaakt</a:t>
            </a:r>
            <a:r>
              <a:rPr lang="en-US" sz="1600" dirty="0">
                <a:latin typeface="Calibri"/>
                <a:ea typeface="Calibri"/>
                <a:cs typeface="Calibri"/>
                <a:sym typeface="Calibri"/>
              </a:rPr>
              <a:t> </a:t>
            </a:r>
            <a:r>
              <a:rPr lang="en-US" sz="1600" dirty="0" err="1">
                <a:latin typeface="Calibri"/>
                <a:ea typeface="Calibri"/>
                <a:cs typeface="Calibri"/>
                <a:sym typeface="Calibri"/>
              </a:rPr>
              <a:t>worden</a:t>
            </a:r>
            <a:r>
              <a:rPr lang="en-US" sz="1600" dirty="0">
                <a:latin typeface="Calibri"/>
                <a:ea typeface="Calibri"/>
                <a:cs typeface="Calibri"/>
                <a:sym typeface="Calibri"/>
              </a:rPr>
              <a:t>.</a:t>
            </a:r>
            <a:endParaRPr sz="1800" dirty="0">
              <a:latin typeface="Calibri"/>
              <a:ea typeface="Calibri"/>
              <a:cs typeface="Calibri"/>
              <a:sym typeface="Calibri"/>
            </a:endParaRPr>
          </a:p>
        </p:txBody>
      </p:sp>
      <p:sp>
        <p:nvSpPr>
          <p:cNvPr id="5" name="Google Shape;218;p32">
            <a:extLst>
              <a:ext uri="{FF2B5EF4-FFF2-40B4-BE49-F238E27FC236}">
                <a16:creationId xmlns:a16="http://schemas.microsoft.com/office/drawing/2014/main" id="{0E884F80-C08A-4622-B16E-B9D511F9763A}"/>
              </a:ext>
            </a:extLst>
          </p:cNvPr>
          <p:cNvSpPr txBox="1"/>
          <p:nvPr/>
        </p:nvSpPr>
        <p:spPr>
          <a:xfrm>
            <a:off x="2438275" y="826893"/>
            <a:ext cx="6282900" cy="982857"/>
          </a:xfrm>
          <a:prstGeom prst="rect">
            <a:avLst/>
          </a:prstGeom>
          <a:noFill/>
          <a:ln w="9525" cap="flat" cmpd="sng">
            <a:solidFill>
              <a:srgbClr val="638ACF"/>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libri"/>
              <a:buChar char="●"/>
            </a:pPr>
            <a:r>
              <a:rPr lang="en-US" sz="1600" dirty="0">
                <a:latin typeface="Calibri"/>
                <a:ea typeface="Calibri"/>
                <a:cs typeface="Calibri"/>
                <a:sym typeface="Calibri"/>
              </a:rPr>
              <a:t>De </a:t>
            </a:r>
            <a:r>
              <a:rPr lang="en-US" sz="1600" dirty="0" err="1">
                <a:latin typeface="Calibri"/>
                <a:ea typeface="Calibri"/>
                <a:cs typeface="Calibri"/>
                <a:sym typeface="Calibri"/>
              </a:rPr>
              <a:t>huidige</a:t>
            </a:r>
            <a:r>
              <a:rPr lang="en-US" sz="1600" dirty="0">
                <a:latin typeface="Calibri"/>
                <a:ea typeface="Calibri"/>
                <a:cs typeface="Calibri"/>
                <a:sym typeface="Calibri"/>
              </a:rPr>
              <a:t> </a:t>
            </a:r>
            <a:r>
              <a:rPr lang="en-US" sz="1600" dirty="0" err="1">
                <a:latin typeface="Calibri"/>
                <a:ea typeface="Calibri"/>
                <a:cs typeface="Calibri"/>
                <a:sym typeface="Calibri"/>
              </a:rPr>
              <a:t>beleving</a:t>
            </a:r>
            <a:r>
              <a:rPr lang="en-US" sz="1600" dirty="0">
                <a:latin typeface="Calibri"/>
                <a:ea typeface="Calibri"/>
                <a:cs typeface="Calibri"/>
                <a:sym typeface="Calibri"/>
              </a:rPr>
              <a:t> </a:t>
            </a:r>
            <a:r>
              <a:rPr lang="en-US" sz="1600" dirty="0" err="1">
                <a:latin typeface="Calibri"/>
                <a:ea typeface="Calibri"/>
                <a:cs typeface="Calibri"/>
                <a:sym typeface="Calibri"/>
              </a:rPr>
              <a:t>dat</a:t>
            </a:r>
            <a:r>
              <a:rPr lang="en-US" sz="1600" dirty="0">
                <a:latin typeface="Calibri"/>
                <a:ea typeface="Calibri"/>
                <a:cs typeface="Calibri"/>
                <a:sym typeface="Calibri"/>
              </a:rPr>
              <a:t> VDAB </a:t>
            </a:r>
            <a:r>
              <a:rPr lang="en-US" sz="1600" dirty="0" err="1">
                <a:latin typeface="Calibri"/>
                <a:ea typeface="Calibri"/>
                <a:cs typeface="Calibri"/>
                <a:sym typeface="Calibri"/>
              </a:rPr>
              <a:t>voornamelijk</a:t>
            </a:r>
            <a:r>
              <a:rPr lang="en-US" sz="1600" dirty="0">
                <a:latin typeface="Calibri"/>
                <a:ea typeface="Calibri"/>
                <a:cs typeface="Calibri"/>
                <a:sym typeface="Calibri"/>
              </a:rPr>
              <a:t> </a:t>
            </a:r>
            <a:r>
              <a:rPr lang="en-US" sz="1600" dirty="0" err="1">
                <a:latin typeface="Calibri"/>
                <a:ea typeface="Calibri"/>
                <a:cs typeface="Calibri"/>
                <a:sym typeface="Calibri"/>
              </a:rPr>
              <a:t>een</a:t>
            </a:r>
            <a:r>
              <a:rPr lang="en-US" sz="1600" dirty="0">
                <a:latin typeface="Calibri"/>
                <a:ea typeface="Calibri"/>
                <a:cs typeface="Calibri"/>
                <a:sym typeface="Calibri"/>
              </a:rPr>
              <a:t> </a:t>
            </a:r>
            <a:r>
              <a:rPr lang="en-US" sz="1600" dirty="0" err="1">
                <a:latin typeface="Calibri"/>
                <a:ea typeface="Calibri"/>
                <a:cs typeface="Calibri"/>
                <a:sym typeface="Calibri"/>
              </a:rPr>
              <a:t>sanctionerende</a:t>
            </a:r>
            <a:r>
              <a:rPr lang="en-US" sz="1600" dirty="0">
                <a:latin typeface="Calibri"/>
                <a:ea typeface="Calibri"/>
                <a:cs typeface="Calibri"/>
                <a:sym typeface="Calibri"/>
              </a:rPr>
              <a:t> </a:t>
            </a:r>
            <a:r>
              <a:rPr lang="en-US" sz="1600" dirty="0" err="1">
                <a:latin typeface="Calibri"/>
                <a:ea typeface="Calibri"/>
                <a:cs typeface="Calibri"/>
                <a:sym typeface="Calibri"/>
              </a:rPr>
              <a:t>instantie</a:t>
            </a:r>
            <a:r>
              <a:rPr lang="en-US" sz="1600" dirty="0">
                <a:latin typeface="Calibri"/>
                <a:ea typeface="Calibri"/>
                <a:cs typeface="Calibri"/>
                <a:sym typeface="Calibri"/>
              </a:rPr>
              <a:t> is die </a:t>
            </a:r>
            <a:r>
              <a:rPr lang="en-US" sz="1600" dirty="0" err="1">
                <a:latin typeface="Calibri"/>
                <a:ea typeface="Calibri"/>
                <a:cs typeface="Calibri"/>
                <a:sym typeface="Calibri"/>
              </a:rPr>
              <a:t>enkel</a:t>
            </a:r>
            <a:r>
              <a:rPr lang="en-US" sz="1600" dirty="0">
                <a:latin typeface="Calibri"/>
                <a:ea typeface="Calibri"/>
                <a:cs typeface="Calibri"/>
                <a:sym typeface="Calibri"/>
              </a:rPr>
              <a:t> (</a:t>
            </a:r>
            <a:r>
              <a:rPr lang="en-US" sz="1600" dirty="0" err="1">
                <a:latin typeface="Calibri"/>
                <a:ea typeface="Calibri"/>
                <a:cs typeface="Calibri"/>
                <a:sym typeface="Calibri"/>
              </a:rPr>
              <a:t>langdurige</a:t>
            </a:r>
            <a:r>
              <a:rPr lang="en-US" sz="1600" dirty="0">
                <a:latin typeface="Calibri"/>
                <a:ea typeface="Calibri"/>
                <a:cs typeface="Calibri"/>
                <a:sym typeface="Calibri"/>
              </a:rPr>
              <a:t>) </a:t>
            </a:r>
            <a:r>
              <a:rPr lang="en-US" sz="1600" dirty="0" err="1">
                <a:latin typeface="Calibri"/>
                <a:ea typeface="Calibri"/>
                <a:cs typeface="Calibri"/>
                <a:sym typeface="Calibri"/>
              </a:rPr>
              <a:t>werkzoekenden</a:t>
            </a:r>
            <a:r>
              <a:rPr lang="en-US" sz="1600" dirty="0">
                <a:latin typeface="Calibri"/>
                <a:ea typeface="Calibri"/>
                <a:cs typeface="Calibri"/>
                <a:sym typeface="Calibri"/>
              </a:rPr>
              <a:t> met </a:t>
            </a:r>
            <a:r>
              <a:rPr lang="en-US" sz="1600" dirty="0" err="1">
                <a:latin typeface="Calibri"/>
                <a:ea typeface="Calibri"/>
                <a:cs typeface="Calibri"/>
                <a:sym typeface="Calibri"/>
              </a:rPr>
              <a:t>een</a:t>
            </a:r>
            <a:r>
              <a:rPr lang="en-US" sz="1600" dirty="0">
                <a:latin typeface="Calibri"/>
                <a:ea typeface="Calibri"/>
                <a:cs typeface="Calibri"/>
                <a:sym typeface="Calibri"/>
              </a:rPr>
              <a:t> </a:t>
            </a:r>
            <a:r>
              <a:rPr lang="en-US" sz="1600" dirty="0" err="1">
                <a:latin typeface="Calibri"/>
                <a:ea typeface="Calibri"/>
                <a:cs typeface="Calibri"/>
                <a:sym typeface="Calibri"/>
              </a:rPr>
              <a:t>werkloosheidsuitkering</a:t>
            </a:r>
            <a:r>
              <a:rPr lang="en-US" sz="1600" dirty="0">
                <a:latin typeface="Calibri"/>
                <a:ea typeface="Calibri"/>
                <a:cs typeface="Calibri"/>
                <a:sym typeface="Calibri"/>
              </a:rPr>
              <a:t> </a:t>
            </a:r>
            <a:r>
              <a:rPr lang="en-US" sz="1600" dirty="0" err="1">
                <a:latin typeface="Calibri"/>
                <a:ea typeface="Calibri"/>
                <a:cs typeface="Calibri"/>
                <a:sym typeface="Calibri"/>
              </a:rPr>
              <a:t>verder</a:t>
            </a:r>
            <a:r>
              <a:rPr lang="en-US" sz="1600" dirty="0">
                <a:latin typeface="Calibri"/>
                <a:ea typeface="Calibri"/>
                <a:cs typeface="Calibri"/>
                <a:sym typeface="Calibri"/>
              </a:rPr>
              <a:t> </a:t>
            </a:r>
            <a:r>
              <a:rPr lang="en-US" sz="1600" dirty="0" err="1">
                <a:latin typeface="Calibri"/>
                <a:ea typeface="Calibri"/>
                <a:cs typeface="Calibri"/>
                <a:sym typeface="Calibri"/>
              </a:rPr>
              <a:t>helpt</a:t>
            </a:r>
            <a:r>
              <a:rPr lang="en-US" sz="1600" dirty="0">
                <a:latin typeface="Calibri"/>
                <a:ea typeface="Calibri"/>
                <a:cs typeface="Calibri"/>
                <a:sym typeface="Calibri"/>
              </a:rPr>
              <a:t> </a:t>
            </a:r>
            <a:r>
              <a:rPr lang="en-US" sz="1600" dirty="0" err="1">
                <a:latin typeface="Calibri"/>
                <a:ea typeface="Calibri"/>
                <a:cs typeface="Calibri"/>
                <a:sym typeface="Calibri"/>
              </a:rPr>
              <a:t>moet</a:t>
            </a:r>
            <a:r>
              <a:rPr lang="en-US" sz="1600" dirty="0">
                <a:latin typeface="Calibri"/>
                <a:ea typeface="Calibri"/>
                <a:cs typeface="Calibri"/>
                <a:sym typeface="Calibri"/>
              </a:rPr>
              <a:t> </a:t>
            </a:r>
            <a:r>
              <a:rPr lang="en-US" sz="1600" dirty="0" err="1">
                <a:latin typeface="Calibri"/>
                <a:ea typeface="Calibri"/>
                <a:cs typeface="Calibri"/>
                <a:sym typeface="Calibri"/>
              </a:rPr>
              <a:t>doorbroken</a:t>
            </a:r>
            <a:r>
              <a:rPr lang="en-US" sz="1600" dirty="0">
                <a:latin typeface="Calibri"/>
                <a:ea typeface="Calibri"/>
                <a:cs typeface="Calibri"/>
                <a:sym typeface="Calibri"/>
              </a:rPr>
              <a:t> </a:t>
            </a:r>
            <a:r>
              <a:rPr lang="en-US" sz="1600" dirty="0" err="1">
                <a:latin typeface="Calibri"/>
                <a:ea typeface="Calibri"/>
                <a:cs typeface="Calibri"/>
                <a:sym typeface="Calibri"/>
              </a:rPr>
              <a:t>worden</a:t>
            </a:r>
            <a:r>
              <a:rPr lang="en-US" sz="1600" dirty="0">
                <a:latin typeface="Calibri"/>
                <a:ea typeface="Calibri"/>
                <a:cs typeface="Calibri"/>
                <a:sym typeface="Calibri"/>
              </a:rPr>
              <a:t>.</a:t>
            </a:r>
            <a:endParaRPr sz="1800" dirty="0">
              <a:latin typeface="Calibri"/>
              <a:ea typeface="Calibri"/>
              <a:cs typeface="Calibri"/>
              <a:sym typeface="Calibri"/>
            </a:endParaRPr>
          </a:p>
        </p:txBody>
      </p:sp>
      <p:sp>
        <p:nvSpPr>
          <p:cNvPr id="10" name="Google Shape;218;p32">
            <a:extLst>
              <a:ext uri="{FF2B5EF4-FFF2-40B4-BE49-F238E27FC236}">
                <a16:creationId xmlns:a16="http://schemas.microsoft.com/office/drawing/2014/main" id="{84B41F2D-E2AA-4E4D-A588-32CA3DFD393F}"/>
              </a:ext>
            </a:extLst>
          </p:cNvPr>
          <p:cNvSpPr txBox="1"/>
          <p:nvPr/>
        </p:nvSpPr>
        <p:spPr>
          <a:xfrm>
            <a:off x="2438275" y="2716900"/>
            <a:ext cx="6282900" cy="912232"/>
          </a:xfrm>
          <a:prstGeom prst="rect">
            <a:avLst/>
          </a:prstGeom>
          <a:noFill/>
          <a:ln w="9525" cap="flat" cmpd="sng">
            <a:solidFill>
              <a:srgbClr val="638ACF"/>
            </a:solidFill>
            <a:prstDash val="solid"/>
            <a:round/>
            <a:headEnd type="none" w="sm" len="sm"/>
            <a:tailEnd type="none" w="sm" len="sm"/>
          </a:ln>
        </p:spPr>
        <p:txBody>
          <a:bodyPr spcFirstLastPara="1" wrap="square" lIns="91425" tIns="91425" rIns="91425" bIns="91425" anchor="t" anchorCtr="0">
            <a:noAutofit/>
          </a:bodyPr>
          <a:lstStyle/>
          <a:p>
            <a:pPr marL="457200" lvl="0" indent="-342900">
              <a:buSzPts val="1800"/>
              <a:buFont typeface="Calibri"/>
              <a:buChar char="●"/>
            </a:pPr>
            <a:r>
              <a:rPr lang="nl-BE" sz="1600" dirty="0">
                <a:latin typeface="Calibri"/>
                <a:ea typeface="Calibri"/>
                <a:cs typeface="Calibri"/>
                <a:sym typeface="Calibri"/>
              </a:rPr>
              <a:t>Er is nood aan ruimte voor langetermijnperspectief binnen een individuele aanpak: niet iedereen wil (meteen) een voltijdse job met vast contract en/of een zorgberoep.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solidFill>
                  <a:schemeClr val="lt1"/>
                </a:solidFill>
              </a:rPr>
              <a:t>14</a:t>
            </a:fld>
            <a:endParaRPr>
              <a:solidFill>
                <a:schemeClr val="lt1"/>
              </a:solidFill>
            </a:endParaRPr>
          </a:p>
        </p:txBody>
      </p:sp>
      <p:sp>
        <p:nvSpPr>
          <p:cNvPr id="201" name="Google Shape;201;p30"/>
          <p:cNvSpPr txBox="1">
            <a:spLocks noGrp="1"/>
          </p:cNvSpPr>
          <p:nvPr>
            <p:ph type="title"/>
          </p:nvPr>
        </p:nvSpPr>
        <p:spPr>
          <a:prstGeom prst="rect">
            <a:avLst/>
          </a:prstGeom>
        </p:spPr>
        <p:txBody>
          <a:bodyPr spcFirstLastPara="1" wrap="square" lIns="91425" tIns="0" rIns="0" bIns="91425" anchor="t" anchorCtr="0">
            <a:noAutofit/>
          </a:bodyPr>
          <a:lstStyle/>
          <a:p>
            <a:pPr marL="0" lvl="0" indent="0" algn="r" rtl="0">
              <a:spcBef>
                <a:spcPts val="0"/>
              </a:spcBef>
              <a:spcAft>
                <a:spcPts val="0"/>
              </a:spcAft>
              <a:buNone/>
            </a:pPr>
            <a:r>
              <a:rPr lang="en-US" dirty="0" err="1"/>
              <a:t>Aanbevelingen</a:t>
            </a:r>
            <a:r>
              <a:rPr lang="en-US" dirty="0"/>
              <a:t> </a:t>
            </a:r>
            <a:r>
              <a:rPr lang="en-US" dirty="0" err="1"/>
              <a:t>voor</a:t>
            </a:r>
            <a:r>
              <a:rPr lang="en-US" dirty="0"/>
              <a:t> </a:t>
            </a:r>
            <a:r>
              <a:rPr lang="en-US" dirty="0" err="1"/>
              <a:t>beleid</a:t>
            </a:r>
            <a:endParaRPr dirty="0"/>
          </a:p>
        </p:txBody>
      </p:sp>
      <p:sp>
        <p:nvSpPr>
          <p:cNvPr id="202" name="Google Shape;202;p30"/>
          <p:cNvSpPr txBox="1"/>
          <p:nvPr/>
        </p:nvSpPr>
        <p:spPr>
          <a:xfrm>
            <a:off x="2438275" y="723701"/>
            <a:ext cx="6282900" cy="674339"/>
          </a:xfrm>
          <a:prstGeom prst="rect">
            <a:avLst/>
          </a:prstGeom>
          <a:noFill/>
          <a:ln w="9525" cap="flat" cmpd="sng">
            <a:solidFill>
              <a:srgbClr val="638ACF"/>
            </a:solidFill>
            <a:prstDash val="solid"/>
            <a:round/>
            <a:headEnd type="none" w="sm" len="sm"/>
            <a:tailEnd type="none" w="sm" len="sm"/>
          </a:ln>
        </p:spPr>
        <p:txBody>
          <a:bodyPr spcFirstLastPara="1" wrap="square" lIns="91425" tIns="91425" rIns="91425" bIns="91425" anchor="t" anchorCtr="0">
            <a:noAutofit/>
          </a:bodyPr>
          <a:lstStyle/>
          <a:p>
            <a:pPr marL="457200" lvl="0" indent="-342900">
              <a:buSzPts val="1800"/>
              <a:buFont typeface="Calibri"/>
              <a:buChar char="●"/>
            </a:pPr>
            <a:r>
              <a:rPr lang="nl-BE" sz="1600" dirty="0">
                <a:latin typeface="Calibri"/>
                <a:ea typeface="Calibri"/>
                <a:cs typeface="Calibri"/>
                <a:sym typeface="Calibri"/>
              </a:rPr>
              <a:t>De werkgever sensibiliseren: de witte raaf bestaat niet en er is nood aan gezinsflexibiliteit.</a:t>
            </a:r>
          </a:p>
        </p:txBody>
      </p:sp>
      <p:sp>
        <p:nvSpPr>
          <p:cNvPr id="10" name="Google Shape;218;p32">
            <a:extLst>
              <a:ext uri="{FF2B5EF4-FFF2-40B4-BE49-F238E27FC236}">
                <a16:creationId xmlns:a16="http://schemas.microsoft.com/office/drawing/2014/main" id="{84B41F2D-E2AA-4E4D-A588-32CA3DFD393F}"/>
              </a:ext>
            </a:extLst>
          </p:cNvPr>
          <p:cNvSpPr txBox="1"/>
          <p:nvPr/>
        </p:nvSpPr>
        <p:spPr>
          <a:xfrm>
            <a:off x="2438274" y="1551850"/>
            <a:ext cx="6282900" cy="674339"/>
          </a:xfrm>
          <a:prstGeom prst="rect">
            <a:avLst/>
          </a:prstGeom>
          <a:noFill/>
          <a:ln w="9525" cap="flat" cmpd="sng">
            <a:solidFill>
              <a:srgbClr val="638ACF"/>
            </a:solidFill>
            <a:prstDash val="solid"/>
            <a:round/>
            <a:headEnd type="none" w="sm" len="sm"/>
            <a:tailEnd type="none" w="sm" len="sm"/>
          </a:ln>
        </p:spPr>
        <p:txBody>
          <a:bodyPr spcFirstLastPara="1" wrap="square" lIns="91425" tIns="91425" rIns="91425" bIns="91425" anchor="t" anchorCtr="0">
            <a:noAutofit/>
          </a:bodyPr>
          <a:lstStyle/>
          <a:p>
            <a:pPr marL="457200" lvl="0" indent="-342900">
              <a:buSzPts val="1800"/>
              <a:buFont typeface="Calibri"/>
              <a:buChar char="●"/>
            </a:pPr>
            <a:r>
              <a:rPr lang="nl-BE" sz="1600" dirty="0">
                <a:latin typeface="Calibri"/>
                <a:ea typeface="Calibri"/>
                <a:cs typeface="Calibri"/>
                <a:sym typeface="Calibri"/>
              </a:rPr>
              <a:t>Breng een </a:t>
            </a:r>
            <a:r>
              <a:rPr lang="nl-BE" sz="1600" dirty="0" err="1">
                <a:latin typeface="Calibri"/>
                <a:ea typeface="Calibri"/>
                <a:cs typeface="Calibri"/>
                <a:sym typeface="Calibri"/>
              </a:rPr>
              <a:t>empowerende</a:t>
            </a:r>
            <a:r>
              <a:rPr lang="nl-BE" sz="1600" dirty="0">
                <a:latin typeface="Calibri"/>
                <a:ea typeface="Calibri"/>
                <a:cs typeface="Calibri"/>
                <a:sym typeface="Calibri"/>
              </a:rPr>
              <a:t> boodschap en waardeer tegelijkertijd de zorgdrager</a:t>
            </a:r>
            <a:r>
              <a:rPr lang="en-US" sz="1600" dirty="0">
                <a:latin typeface="Calibri"/>
                <a:ea typeface="Calibri"/>
                <a:cs typeface="Calibri"/>
                <a:sym typeface="Calibri"/>
              </a:rPr>
              <a:t>.</a:t>
            </a:r>
            <a:endParaRPr sz="1800" dirty="0">
              <a:latin typeface="Calibri"/>
              <a:ea typeface="Calibri"/>
              <a:cs typeface="Calibri"/>
              <a:sym typeface="Calibri"/>
            </a:endParaRPr>
          </a:p>
        </p:txBody>
      </p:sp>
      <p:sp>
        <p:nvSpPr>
          <p:cNvPr id="6" name="Google Shape;276;p39">
            <a:extLst>
              <a:ext uri="{FF2B5EF4-FFF2-40B4-BE49-F238E27FC236}">
                <a16:creationId xmlns:a16="http://schemas.microsoft.com/office/drawing/2014/main" id="{0568E53E-2C85-468A-A464-8A95CD9EF26E}"/>
              </a:ext>
            </a:extLst>
          </p:cNvPr>
          <p:cNvSpPr txBox="1"/>
          <p:nvPr/>
        </p:nvSpPr>
        <p:spPr>
          <a:xfrm>
            <a:off x="2438275" y="2379999"/>
            <a:ext cx="6282899" cy="970264"/>
          </a:xfrm>
          <a:prstGeom prst="rect">
            <a:avLst/>
          </a:prstGeom>
          <a:noFill/>
          <a:ln w="9525" cap="flat" cmpd="sng">
            <a:solidFill>
              <a:srgbClr val="008ACA"/>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libri"/>
              <a:buChar char="●"/>
            </a:pPr>
            <a:r>
              <a:rPr lang="en-US" sz="1600" dirty="0" err="1">
                <a:latin typeface="Calibri"/>
                <a:ea typeface="Calibri"/>
                <a:cs typeface="Calibri"/>
                <a:sym typeface="Calibri"/>
              </a:rPr>
              <a:t>Opvang</a:t>
            </a:r>
            <a:r>
              <a:rPr lang="en-US" sz="1600" dirty="0">
                <a:latin typeface="Calibri"/>
                <a:ea typeface="Calibri"/>
                <a:cs typeface="Calibri"/>
                <a:sym typeface="Calibri"/>
              </a:rPr>
              <a:t> </a:t>
            </a:r>
          </a:p>
          <a:p>
            <a:pPr marL="457200" lvl="0" indent="-342900" algn="l" rtl="0">
              <a:spcBef>
                <a:spcPts val="0"/>
              </a:spcBef>
              <a:spcAft>
                <a:spcPts val="0"/>
              </a:spcAft>
              <a:buSzPts val="1800"/>
              <a:buFont typeface="Calibri"/>
              <a:buChar char="●"/>
            </a:pPr>
            <a:r>
              <a:rPr lang="en-US" sz="1600" dirty="0" err="1">
                <a:solidFill>
                  <a:schemeClr val="tx1"/>
                </a:solidFill>
                <a:latin typeface="Calibri"/>
                <a:ea typeface="Calibri"/>
                <a:cs typeface="Calibri"/>
                <a:sym typeface="Calibri"/>
              </a:rPr>
              <a:t>Flexibele</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arbeidsmarkt</a:t>
            </a:r>
            <a:endParaRPr sz="1600" dirty="0">
              <a:solidFill>
                <a:schemeClr val="tx1"/>
              </a:solidFill>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600" dirty="0" err="1">
                <a:latin typeface="Calibri"/>
                <a:ea typeface="Calibri"/>
                <a:cs typeface="Calibri"/>
                <a:sym typeface="Calibri"/>
              </a:rPr>
              <a:t>Werken</a:t>
            </a:r>
            <a:r>
              <a:rPr lang="en-US" sz="1600" dirty="0">
                <a:latin typeface="Calibri"/>
                <a:ea typeface="Calibri"/>
                <a:cs typeface="Calibri"/>
                <a:sym typeface="Calibri"/>
              </a:rPr>
              <a:t> </a:t>
            </a:r>
            <a:r>
              <a:rPr lang="en-US" sz="1600" dirty="0" err="1">
                <a:latin typeface="Calibri"/>
                <a:ea typeface="Calibri"/>
                <a:cs typeface="Calibri"/>
                <a:sym typeface="Calibri"/>
              </a:rPr>
              <a:t>dat</a:t>
            </a:r>
            <a:r>
              <a:rPr lang="en-US" sz="1600" dirty="0">
                <a:latin typeface="Calibri"/>
                <a:ea typeface="Calibri"/>
                <a:cs typeface="Calibri"/>
                <a:sym typeface="Calibri"/>
              </a:rPr>
              <a:t> </a:t>
            </a:r>
            <a:r>
              <a:rPr lang="en-US" sz="1600" dirty="0" err="1">
                <a:latin typeface="Calibri"/>
                <a:ea typeface="Calibri"/>
                <a:cs typeface="Calibri"/>
                <a:sym typeface="Calibri"/>
              </a:rPr>
              <a:t>loont</a:t>
            </a:r>
            <a:endParaRPr lang="en-US" sz="1600" dirty="0">
              <a:latin typeface="Calibri"/>
              <a:ea typeface="Calibri"/>
              <a:cs typeface="Calibri"/>
              <a:sym typeface="Calibri"/>
            </a:endParaRPr>
          </a:p>
        </p:txBody>
      </p:sp>
    </p:spTree>
    <p:extLst>
      <p:ext uri="{BB962C8B-B14F-4D97-AF65-F5344CB8AC3E}">
        <p14:creationId xmlns:p14="http://schemas.microsoft.com/office/powerpoint/2010/main" val="3671815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mtClean="0"/>
              <a:t>15</a:t>
            </a:fld>
            <a:endParaRPr/>
          </a:p>
        </p:txBody>
      </p:sp>
      <p:sp>
        <p:nvSpPr>
          <p:cNvPr id="194" name="Google Shape;194;p29"/>
          <p:cNvSpPr txBox="1">
            <a:spLocks noGrp="1"/>
          </p:cNvSpPr>
          <p:nvPr>
            <p:ph type="body" idx="1"/>
          </p:nvPr>
        </p:nvSpPr>
        <p:spPr>
          <a:prstGeom prst="rect">
            <a:avLst/>
          </a:prstGeom>
        </p:spPr>
        <p:txBody>
          <a:bodyPr spcFirstLastPara="1" wrap="square" lIns="91425" tIns="91425" rIns="91425" bIns="91425" anchor="t" anchorCtr="0">
            <a:noAutofit/>
          </a:bodyPr>
          <a:lstStyle/>
          <a:p>
            <a:pPr marL="2286000" lvl="0" indent="0" algn="l" rtl="0">
              <a:lnSpc>
                <a:spcPct val="100000"/>
              </a:lnSpc>
              <a:spcBef>
                <a:spcPts val="0"/>
              </a:spcBef>
              <a:spcAft>
                <a:spcPts val="0"/>
              </a:spcAft>
              <a:buNone/>
            </a:pPr>
            <a:endParaRPr sz="2800" dirty="0">
              <a:solidFill>
                <a:srgbClr val="004475"/>
              </a:solidFill>
            </a:endParaRPr>
          </a:p>
          <a:p>
            <a:pPr marL="2286000" lvl="0" indent="0" algn="l" rtl="0">
              <a:lnSpc>
                <a:spcPct val="100000"/>
              </a:lnSpc>
              <a:spcBef>
                <a:spcPts val="0"/>
              </a:spcBef>
              <a:spcAft>
                <a:spcPts val="0"/>
              </a:spcAft>
              <a:buNone/>
            </a:pPr>
            <a:endParaRPr sz="2800" dirty="0">
              <a:solidFill>
                <a:srgbClr val="004475"/>
              </a:solidFill>
            </a:endParaRPr>
          </a:p>
          <a:p>
            <a:pPr marL="2286000" lvl="0" indent="0" algn="l" rtl="0">
              <a:lnSpc>
                <a:spcPct val="100000"/>
              </a:lnSpc>
              <a:spcBef>
                <a:spcPts val="0"/>
              </a:spcBef>
              <a:spcAft>
                <a:spcPts val="0"/>
              </a:spcAft>
              <a:buNone/>
            </a:pPr>
            <a:endParaRPr sz="2800" dirty="0">
              <a:solidFill>
                <a:srgbClr val="004475"/>
              </a:solidFill>
            </a:endParaRPr>
          </a:p>
          <a:p>
            <a:pPr marL="457200" lvl="0" indent="0" algn="l" rtl="0">
              <a:lnSpc>
                <a:spcPct val="100000"/>
              </a:lnSpc>
              <a:spcBef>
                <a:spcPts val="0"/>
              </a:spcBef>
              <a:spcAft>
                <a:spcPts val="0"/>
              </a:spcAft>
              <a:buNone/>
            </a:pPr>
            <a:r>
              <a:rPr lang="en-US" sz="2800" dirty="0">
                <a:solidFill>
                  <a:srgbClr val="004475"/>
                </a:solidFill>
              </a:rPr>
              <a:t>           </a:t>
            </a:r>
            <a:r>
              <a:rPr lang="en-US" sz="2800" dirty="0" err="1">
                <a:solidFill>
                  <a:srgbClr val="004475"/>
                </a:solidFill>
              </a:rPr>
              <a:t>Aan</a:t>
            </a:r>
            <a:r>
              <a:rPr lang="en-US" sz="2800" dirty="0">
                <a:solidFill>
                  <a:srgbClr val="004475"/>
                </a:solidFill>
              </a:rPr>
              <a:t> de slag</a:t>
            </a:r>
            <a:endParaRPr dirty="0"/>
          </a:p>
        </p:txBody>
      </p:sp>
    </p:spTree>
    <p:extLst>
      <p:ext uri="{BB962C8B-B14F-4D97-AF65-F5344CB8AC3E}">
        <p14:creationId xmlns:p14="http://schemas.microsoft.com/office/powerpoint/2010/main" val="1643360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521519A-0BAF-4C6A-8B83-3EEE54BD79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
        <p:nvSpPr>
          <p:cNvPr id="5" name="Titel 4">
            <a:extLst>
              <a:ext uri="{FF2B5EF4-FFF2-40B4-BE49-F238E27FC236}">
                <a16:creationId xmlns:a16="http://schemas.microsoft.com/office/drawing/2014/main" id="{6B3FBDA8-D60D-416A-B621-50C1011F7F92}"/>
              </a:ext>
            </a:extLst>
          </p:cNvPr>
          <p:cNvSpPr>
            <a:spLocks noGrp="1"/>
          </p:cNvSpPr>
          <p:nvPr>
            <p:ph type="title"/>
          </p:nvPr>
        </p:nvSpPr>
        <p:spPr/>
        <p:txBody>
          <a:bodyPr/>
          <a:lstStyle/>
          <a:p>
            <a:r>
              <a:rPr lang="nl-BE" dirty="0"/>
              <a:t>Mediacampagnes</a:t>
            </a:r>
          </a:p>
        </p:txBody>
      </p:sp>
      <p:pic>
        <p:nvPicPr>
          <p:cNvPr id="9" name="Afbeelding 8">
            <a:extLst>
              <a:ext uri="{FF2B5EF4-FFF2-40B4-BE49-F238E27FC236}">
                <a16:creationId xmlns:a16="http://schemas.microsoft.com/office/drawing/2014/main" id="{97579715-56E3-4A44-816D-3FCB683289D1}"/>
              </a:ext>
            </a:extLst>
          </p:cNvPr>
          <p:cNvPicPr>
            <a:picLocks noChangeAspect="1"/>
          </p:cNvPicPr>
          <p:nvPr/>
        </p:nvPicPr>
        <p:blipFill>
          <a:blip r:embed="rId2"/>
          <a:stretch>
            <a:fillRect/>
          </a:stretch>
        </p:blipFill>
        <p:spPr>
          <a:xfrm>
            <a:off x="290633" y="1186035"/>
            <a:ext cx="4095238" cy="2771429"/>
          </a:xfrm>
          <a:prstGeom prst="rect">
            <a:avLst/>
          </a:prstGeom>
        </p:spPr>
      </p:pic>
      <p:pic>
        <p:nvPicPr>
          <p:cNvPr id="10" name="Afbeelding 9">
            <a:extLst>
              <a:ext uri="{FF2B5EF4-FFF2-40B4-BE49-F238E27FC236}">
                <a16:creationId xmlns:a16="http://schemas.microsoft.com/office/drawing/2014/main" id="{26B22770-0221-489A-9338-E0E30A888D31}"/>
              </a:ext>
            </a:extLst>
          </p:cNvPr>
          <p:cNvPicPr>
            <a:picLocks noChangeAspect="1"/>
          </p:cNvPicPr>
          <p:nvPr/>
        </p:nvPicPr>
        <p:blipFill>
          <a:blip r:embed="rId3"/>
          <a:stretch>
            <a:fillRect/>
          </a:stretch>
        </p:blipFill>
        <p:spPr>
          <a:xfrm>
            <a:off x="4600692" y="1286692"/>
            <a:ext cx="4205333" cy="2191105"/>
          </a:xfrm>
          <a:prstGeom prst="rect">
            <a:avLst/>
          </a:prstGeom>
        </p:spPr>
      </p:pic>
    </p:spTree>
    <p:extLst>
      <p:ext uri="{BB962C8B-B14F-4D97-AF65-F5344CB8AC3E}">
        <p14:creationId xmlns:p14="http://schemas.microsoft.com/office/powerpoint/2010/main" val="4190327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521519A-0BAF-4C6A-8B83-3EEE54BD79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5" name="Titel 4">
            <a:extLst>
              <a:ext uri="{FF2B5EF4-FFF2-40B4-BE49-F238E27FC236}">
                <a16:creationId xmlns:a16="http://schemas.microsoft.com/office/drawing/2014/main" id="{6B3FBDA8-D60D-416A-B621-50C1011F7F92}"/>
              </a:ext>
            </a:extLst>
          </p:cNvPr>
          <p:cNvSpPr>
            <a:spLocks noGrp="1"/>
          </p:cNvSpPr>
          <p:nvPr>
            <p:ph type="title"/>
          </p:nvPr>
        </p:nvSpPr>
        <p:spPr/>
        <p:txBody>
          <a:bodyPr/>
          <a:lstStyle/>
          <a:p>
            <a:r>
              <a:rPr lang="nl-BE" dirty="0"/>
              <a:t>Vrij ingeschreven werkzoekenden enthousiasmeren</a:t>
            </a:r>
          </a:p>
        </p:txBody>
      </p:sp>
      <p:graphicFrame>
        <p:nvGraphicFramePr>
          <p:cNvPr id="22" name="Diagram 21">
            <a:extLst>
              <a:ext uri="{FF2B5EF4-FFF2-40B4-BE49-F238E27FC236}">
                <a16:creationId xmlns:a16="http://schemas.microsoft.com/office/drawing/2014/main" id="{FD62816A-8CE5-4073-88FA-564A1F302525}"/>
              </a:ext>
            </a:extLst>
          </p:cNvPr>
          <p:cNvGraphicFramePr/>
          <p:nvPr>
            <p:extLst>
              <p:ext uri="{D42A27DB-BD31-4B8C-83A1-F6EECF244321}">
                <p14:modId xmlns:p14="http://schemas.microsoft.com/office/powerpoint/2010/main" val="1760254787"/>
              </p:ext>
            </p:extLst>
          </p:nvPr>
        </p:nvGraphicFramePr>
        <p:xfrm>
          <a:off x="1102217" y="1266129"/>
          <a:ext cx="7279200" cy="3207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5608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A9515C8A-BABB-4FB2-AB59-4B561563D29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
        <p:nvSpPr>
          <p:cNvPr id="5" name="Titel 4">
            <a:extLst>
              <a:ext uri="{FF2B5EF4-FFF2-40B4-BE49-F238E27FC236}">
                <a16:creationId xmlns:a16="http://schemas.microsoft.com/office/drawing/2014/main" id="{CCB6B83D-AD12-4C60-905B-DEA8742C2BCE}"/>
              </a:ext>
            </a:extLst>
          </p:cNvPr>
          <p:cNvSpPr>
            <a:spLocks noGrp="1"/>
          </p:cNvSpPr>
          <p:nvPr>
            <p:ph type="title"/>
          </p:nvPr>
        </p:nvSpPr>
        <p:spPr/>
        <p:txBody>
          <a:bodyPr/>
          <a:lstStyle/>
          <a:p>
            <a:r>
              <a:rPr lang="nl-BE" dirty="0"/>
              <a:t>Bijlage</a:t>
            </a:r>
          </a:p>
        </p:txBody>
      </p:sp>
      <p:sp>
        <p:nvSpPr>
          <p:cNvPr id="6" name="Ondertitel 5">
            <a:extLst>
              <a:ext uri="{FF2B5EF4-FFF2-40B4-BE49-F238E27FC236}">
                <a16:creationId xmlns:a16="http://schemas.microsoft.com/office/drawing/2014/main" id="{2C6885F9-CEC3-484E-A9E7-1D6BCF4590ED}"/>
              </a:ext>
            </a:extLst>
          </p:cNvPr>
          <p:cNvSpPr>
            <a:spLocks noGrp="1"/>
          </p:cNvSpPr>
          <p:nvPr>
            <p:ph type="subTitle" idx="1"/>
          </p:nvPr>
        </p:nvSpPr>
        <p:spPr/>
        <p:txBody>
          <a:bodyPr/>
          <a:lstStyle/>
          <a:p>
            <a:r>
              <a:rPr lang="nl-BE" dirty="0" err="1"/>
              <a:t>Infographic</a:t>
            </a:r>
            <a:r>
              <a:rPr lang="nl-BE" dirty="0"/>
              <a:t> resultaten survey niet-beroepsactieven</a:t>
            </a:r>
          </a:p>
        </p:txBody>
      </p:sp>
    </p:spTree>
    <p:extLst>
      <p:ext uri="{BB962C8B-B14F-4D97-AF65-F5344CB8AC3E}">
        <p14:creationId xmlns:p14="http://schemas.microsoft.com/office/powerpoint/2010/main" val="309798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4179F16B-5D27-461F-BFAF-7FD81AEBE1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
        <p:nvSpPr>
          <p:cNvPr id="3" name="Titel 2">
            <a:extLst>
              <a:ext uri="{FF2B5EF4-FFF2-40B4-BE49-F238E27FC236}">
                <a16:creationId xmlns:a16="http://schemas.microsoft.com/office/drawing/2014/main" id="{F89489E0-5E45-4B40-ADAD-6F0ECDA22C8C}"/>
              </a:ext>
            </a:extLst>
          </p:cNvPr>
          <p:cNvSpPr>
            <a:spLocks noGrp="1"/>
          </p:cNvSpPr>
          <p:nvPr>
            <p:ph type="title"/>
          </p:nvPr>
        </p:nvSpPr>
        <p:spPr/>
        <p:txBody>
          <a:bodyPr/>
          <a:lstStyle/>
          <a:p>
            <a:r>
              <a:rPr lang="nl-BE" dirty="0"/>
              <a:t>Ter info</a:t>
            </a:r>
          </a:p>
        </p:txBody>
      </p:sp>
      <p:pic>
        <p:nvPicPr>
          <p:cNvPr id="6" name="Afbeelding 5">
            <a:extLst>
              <a:ext uri="{FF2B5EF4-FFF2-40B4-BE49-F238E27FC236}">
                <a16:creationId xmlns:a16="http://schemas.microsoft.com/office/drawing/2014/main" id="{084874BE-AF5B-4F05-94BD-E1737B916863}"/>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930553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6A8100B7-5558-49EF-8619-354691C18E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
        <p:nvSpPr>
          <p:cNvPr id="9" name="Titel 8">
            <a:extLst>
              <a:ext uri="{FF2B5EF4-FFF2-40B4-BE49-F238E27FC236}">
                <a16:creationId xmlns:a16="http://schemas.microsoft.com/office/drawing/2014/main" id="{4782D5C6-E617-4EA4-A55C-6BD6C0B40704}"/>
              </a:ext>
            </a:extLst>
          </p:cNvPr>
          <p:cNvSpPr>
            <a:spLocks noGrp="1"/>
          </p:cNvSpPr>
          <p:nvPr>
            <p:ph type="title"/>
          </p:nvPr>
        </p:nvSpPr>
        <p:spPr/>
        <p:txBody>
          <a:bodyPr/>
          <a:lstStyle/>
          <a:p>
            <a:r>
              <a:rPr lang="nl-BE" dirty="0"/>
              <a:t>De ijsberg</a:t>
            </a:r>
            <a:br>
              <a:rPr lang="nl-BE" dirty="0"/>
            </a:br>
            <a:br>
              <a:rPr lang="nl-BE" dirty="0"/>
            </a:br>
            <a:endParaRPr lang="nl-BE" dirty="0"/>
          </a:p>
        </p:txBody>
      </p:sp>
      <p:pic>
        <p:nvPicPr>
          <p:cNvPr id="6" name="Afbeelding 5">
            <a:extLst>
              <a:ext uri="{FF2B5EF4-FFF2-40B4-BE49-F238E27FC236}">
                <a16:creationId xmlns:a16="http://schemas.microsoft.com/office/drawing/2014/main" id="{F0C514C8-D408-4F5A-81F5-4AF8C62BEF8E}"/>
              </a:ext>
            </a:extLst>
          </p:cNvPr>
          <p:cNvPicPr>
            <a:picLocks noChangeAspect="1"/>
          </p:cNvPicPr>
          <p:nvPr/>
        </p:nvPicPr>
        <p:blipFill>
          <a:blip r:embed="rId2"/>
          <a:stretch>
            <a:fillRect/>
          </a:stretch>
        </p:blipFill>
        <p:spPr>
          <a:xfrm>
            <a:off x="6344997" y="1128523"/>
            <a:ext cx="2678806" cy="2347609"/>
          </a:xfrm>
          <a:prstGeom prst="rect">
            <a:avLst/>
          </a:prstGeom>
        </p:spPr>
      </p:pic>
      <p:pic>
        <p:nvPicPr>
          <p:cNvPr id="3" name="Afbeelding 2">
            <a:extLst>
              <a:ext uri="{FF2B5EF4-FFF2-40B4-BE49-F238E27FC236}">
                <a16:creationId xmlns:a16="http://schemas.microsoft.com/office/drawing/2014/main" id="{18589D82-D3F1-4C04-A138-107E833D5CEF}"/>
              </a:ext>
            </a:extLst>
          </p:cNvPr>
          <p:cNvPicPr>
            <a:picLocks noChangeAspect="1"/>
          </p:cNvPicPr>
          <p:nvPr/>
        </p:nvPicPr>
        <p:blipFill>
          <a:blip r:embed="rId3"/>
          <a:stretch>
            <a:fillRect/>
          </a:stretch>
        </p:blipFill>
        <p:spPr>
          <a:xfrm>
            <a:off x="2502977" y="1128523"/>
            <a:ext cx="3720824" cy="3380610"/>
          </a:xfrm>
          <a:prstGeom prst="rect">
            <a:avLst/>
          </a:prstGeom>
        </p:spPr>
      </p:pic>
    </p:spTree>
    <p:extLst>
      <p:ext uri="{BB962C8B-B14F-4D97-AF65-F5344CB8AC3E}">
        <p14:creationId xmlns:p14="http://schemas.microsoft.com/office/powerpoint/2010/main" val="209837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solidFill>
                  <a:schemeClr val="dk2"/>
                </a:solidFill>
              </a:rPr>
              <a:t>20</a:t>
            </a:fld>
            <a:endParaRPr>
              <a:solidFill>
                <a:schemeClr val="dk2"/>
              </a:solidFill>
            </a:endParaRPr>
          </a:p>
        </p:txBody>
      </p:sp>
      <p:sp>
        <p:nvSpPr>
          <p:cNvPr id="283" name="Google Shape;283;p40"/>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err="1">
                <a:solidFill>
                  <a:schemeClr val="bg1"/>
                </a:solidFill>
              </a:rPr>
              <a:t>Bedankt</a:t>
            </a:r>
            <a:r>
              <a:rPr lang="en-US" dirty="0">
                <a:solidFill>
                  <a:schemeClr val="bg1"/>
                </a:solidFill>
              </a:rPr>
              <a:t> </a:t>
            </a:r>
            <a:r>
              <a:rPr lang="en-US" dirty="0" err="1">
                <a:solidFill>
                  <a:schemeClr val="bg1"/>
                </a:solidFill>
              </a:rPr>
              <a:t>voor</a:t>
            </a:r>
            <a:r>
              <a:rPr lang="en-US" dirty="0">
                <a:solidFill>
                  <a:schemeClr val="bg1"/>
                </a:solidFill>
              </a:rPr>
              <a:t> </a:t>
            </a:r>
            <a:r>
              <a:rPr lang="en-US" dirty="0" err="1">
                <a:solidFill>
                  <a:schemeClr val="bg1"/>
                </a:solidFill>
              </a:rPr>
              <a:t>jullie</a:t>
            </a:r>
            <a:r>
              <a:rPr lang="en-US" dirty="0">
                <a:solidFill>
                  <a:schemeClr val="bg1"/>
                </a:solidFill>
              </a:rPr>
              <a:t> </a:t>
            </a:r>
            <a:r>
              <a:rPr lang="en-US" dirty="0" err="1">
                <a:solidFill>
                  <a:schemeClr val="bg1"/>
                </a:solidFill>
              </a:rPr>
              <a:t>aandacht</a:t>
            </a:r>
            <a:r>
              <a:rPr lang="en-US" dirty="0">
                <a:solidFill>
                  <a:schemeClr val="bg1"/>
                </a:solidFill>
              </a:rPr>
              <a:t>.</a:t>
            </a:r>
            <a:endParaRPr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A9DBE1E8-7938-4585-B51C-EC78313461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
        <p:nvSpPr>
          <p:cNvPr id="3" name="Titel 2">
            <a:extLst>
              <a:ext uri="{FF2B5EF4-FFF2-40B4-BE49-F238E27FC236}">
                <a16:creationId xmlns:a16="http://schemas.microsoft.com/office/drawing/2014/main" id="{3ADDBC23-B13D-40B0-993C-22DCD0147BD7}"/>
              </a:ext>
            </a:extLst>
          </p:cNvPr>
          <p:cNvSpPr>
            <a:spLocks noGrp="1"/>
          </p:cNvSpPr>
          <p:nvPr>
            <p:ph type="title"/>
          </p:nvPr>
        </p:nvSpPr>
        <p:spPr/>
        <p:txBody>
          <a:bodyPr/>
          <a:lstStyle/>
          <a:p>
            <a:r>
              <a:rPr lang="nl-BE" dirty="0"/>
              <a:t>VESOC- engagement</a:t>
            </a:r>
            <a:br>
              <a:rPr lang="nl-BE" dirty="0"/>
            </a:br>
            <a:r>
              <a:rPr lang="nl-BE" dirty="0"/>
              <a:t>februari 2020</a:t>
            </a:r>
            <a:br>
              <a:rPr lang="nl-BE" dirty="0"/>
            </a:br>
            <a:br>
              <a:rPr lang="nl-BE" dirty="0"/>
            </a:br>
            <a:endParaRPr lang="nl-BE" dirty="0"/>
          </a:p>
        </p:txBody>
      </p:sp>
      <p:sp>
        <p:nvSpPr>
          <p:cNvPr id="5" name="Google Shape;48;g10d949b7be2_0_11">
            <a:extLst>
              <a:ext uri="{FF2B5EF4-FFF2-40B4-BE49-F238E27FC236}">
                <a16:creationId xmlns:a16="http://schemas.microsoft.com/office/drawing/2014/main" id="{A7ACEAF7-5320-4E8F-A19E-DA26F9291CAE}"/>
              </a:ext>
            </a:extLst>
          </p:cNvPr>
          <p:cNvSpPr txBox="1">
            <a:spLocks noGrp="1"/>
          </p:cNvSpPr>
          <p:nvPr>
            <p:ph type="body" idx="1"/>
          </p:nvPr>
        </p:nvSpPr>
        <p:spPr>
          <a:xfrm>
            <a:off x="2959161" y="819557"/>
            <a:ext cx="5481600" cy="2426700"/>
          </a:xfrm>
          <a:prstGeom prst="rect">
            <a:avLst/>
          </a:prstGeom>
          <a:noFill/>
          <a:ln>
            <a:solidFill>
              <a:schemeClr val="accent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Calibri"/>
              <a:buChar char="●"/>
              <a:defRPr sz="1800" b="0" i="0" u="none" strike="noStrike" cap="none">
                <a:solidFill>
                  <a:srgbClr val="000000"/>
                </a:solidFill>
                <a:latin typeface="Calibri"/>
                <a:ea typeface="Calibri"/>
                <a:cs typeface="Calibri"/>
                <a:sym typeface="Calibri"/>
              </a:defRPr>
            </a:lvl1pPr>
            <a:lvl2pPr marL="914400" marR="0" lvl="1" indent="-298450" algn="l" rtl="0">
              <a:lnSpc>
                <a:spcPct val="100000"/>
              </a:lnSpc>
              <a:spcBef>
                <a:spcPts val="1600"/>
              </a:spcBef>
              <a:spcAft>
                <a:spcPts val="0"/>
              </a:spcAft>
              <a:buClr>
                <a:srgbClr val="000000"/>
              </a:buClr>
              <a:buSzPts val="1100"/>
              <a:buFont typeface="Calibri"/>
              <a:buChar char="○"/>
              <a:defRPr sz="1400" b="0" i="0" u="none" strike="noStrike" cap="none">
                <a:solidFill>
                  <a:srgbClr val="000000"/>
                </a:solidFill>
                <a:latin typeface="Calibri"/>
                <a:ea typeface="Calibri"/>
                <a:cs typeface="Calibri"/>
                <a:sym typeface="Calibri"/>
              </a:defRPr>
            </a:lvl2pPr>
            <a:lvl3pPr marL="1371600" marR="0" lvl="2" indent="-298450" algn="l" rtl="0">
              <a:lnSpc>
                <a:spcPct val="100000"/>
              </a:lnSpc>
              <a:spcBef>
                <a:spcPts val="1600"/>
              </a:spcBef>
              <a:spcAft>
                <a:spcPts val="0"/>
              </a:spcAft>
              <a:buClr>
                <a:srgbClr val="000000"/>
              </a:buClr>
              <a:buSzPts val="1100"/>
              <a:buFont typeface="Calibri"/>
              <a:buChar char="■"/>
              <a:defRPr sz="1400" b="0" i="0" u="none" strike="noStrike" cap="none">
                <a:solidFill>
                  <a:srgbClr val="000000"/>
                </a:solidFill>
                <a:latin typeface="Calibri"/>
                <a:ea typeface="Calibri"/>
                <a:cs typeface="Calibri"/>
                <a:sym typeface="Calibri"/>
              </a:defRPr>
            </a:lvl3pPr>
            <a:lvl4pPr marL="1828800" marR="0" lvl="3" indent="-298450" algn="l" rtl="0">
              <a:lnSpc>
                <a:spcPct val="100000"/>
              </a:lnSpc>
              <a:spcBef>
                <a:spcPts val="1600"/>
              </a:spcBef>
              <a:spcAft>
                <a:spcPts val="0"/>
              </a:spcAft>
              <a:buClr>
                <a:srgbClr val="000000"/>
              </a:buClr>
              <a:buSzPts val="1100"/>
              <a:buFont typeface="Calibri"/>
              <a:buChar char="●"/>
              <a:defRPr sz="1400" b="0" i="0" u="none" strike="noStrike" cap="none">
                <a:solidFill>
                  <a:srgbClr val="000000"/>
                </a:solidFill>
                <a:latin typeface="Calibri"/>
                <a:ea typeface="Calibri"/>
                <a:cs typeface="Calibri"/>
                <a:sym typeface="Calibri"/>
              </a:defRPr>
            </a:lvl4pPr>
            <a:lvl5pPr marL="2286000" marR="0" lvl="4" indent="-298450" algn="l" rtl="0">
              <a:lnSpc>
                <a:spcPct val="100000"/>
              </a:lnSpc>
              <a:spcBef>
                <a:spcPts val="1600"/>
              </a:spcBef>
              <a:spcAft>
                <a:spcPts val="0"/>
              </a:spcAft>
              <a:buClr>
                <a:srgbClr val="000000"/>
              </a:buClr>
              <a:buSzPts val="1100"/>
              <a:buFont typeface="Calibri"/>
              <a:buChar char="○"/>
              <a:defRPr sz="1400" b="0" i="0" u="none" strike="noStrike" cap="none">
                <a:solidFill>
                  <a:srgbClr val="000000"/>
                </a:solidFill>
                <a:latin typeface="Calibri"/>
                <a:ea typeface="Calibri"/>
                <a:cs typeface="Calibri"/>
                <a:sym typeface="Calibri"/>
              </a:defRPr>
            </a:lvl5pPr>
            <a:lvl6pPr marL="2743200" marR="0" lvl="5" indent="-298450" algn="l" rtl="0">
              <a:lnSpc>
                <a:spcPct val="100000"/>
              </a:lnSpc>
              <a:spcBef>
                <a:spcPts val="1600"/>
              </a:spcBef>
              <a:spcAft>
                <a:spcPts val="0"/>
              </a:spcAft>
              <a:buClr>
                <a:srgbClr val="000000"/>
              </a:buClr>
              <a:buSzPts val="1100"/>
              <a:buFont typeface="Calibri"/>
              <a:buChar char="■"/>
              <a:defRPr sz="1400" b="0" i="0" u="none" strike="noStrike" cap="none">
                <a:solidFill>
                  <a:srgbClr val="000000"/>
                </a:solidFill>
                <a:latin typeface="Calibri"/>
                <a:ea typeface="Calibri"/>
                <a:cs typeface="Calibri"/>
                <a:sym typeface="Calibri"/>
              </a:defRPr>
            </a:lvl6pPr>
            <a:lvl7pPr marL="3200400" marR="0" lvl="6" indent="-298450" algn="l" rtl="0">
              <a:lnSpc>
                <a:spcPct val="100000"/>
              </a:lnSpc>
              <a:spcBef>
                <a:spcPts val="1600"/>
              </a:spcBef>
              <a:spcAft>
                <a:spcPts val="0"/>
              </a:spcAft>
              <a:buClr>
                <a:srgbClr val="000000"/>
              </a:buClr>
              <a:buSzPts val="1100"/>
              <a:buFont typeface="Calibri"/>
              <a:buChar char="●"/>
              <a:defRPr sz="1400" b="0" i="0" u="none" strike="noStrike" cap="none">
                <a:solidFill>
                  <a:srgbClr val="000000"/>
                </a:solidFill>
                <a:latin typeface="Calibri"/>
                <a:ea typeface="Calibri"/>
                <a:cs typeface="Calibri"/>
                <a:sym typeface="Calibri"/>
              </a:defRPr>
            </a:lvl7pPr>
            <a:lvl8pPr marL="3657600" marR="0" lvl="7" indent="-298450" algn="l" rtl="0">
              <a:lnSpc>
                <a:spcPct val="100000"/>
              </a:lnSpc>
              <a:spcBef>
                <a:spcPts val="1600"/>
              </a:spcBef>
              <a:spcAft>
                <a:spcPts val="0"/>
              </a:spcAft>
              <a:buClr>
                <a:srgbClr val="000000"/>
              </a:buClr>
              <a:buSzPts val="1100"/>
              <a:buFont typeface="Calibri"/>
              <a:buChar char="○"/>
              <a:defRPr sz="1400" b="0" i="0" u="none" strike="noStrike" cap="none">
                <a:solidFill>
                  <a:srgbClr val="000000"/>
                </a:solidFill>
                <a:latin typeface="Calibri"/>
                <a:ea typeface="Calibri"/>
                <a:cs typeface="Calibri"/>
                <a:sym typeface="Calibri"/>
              </a:defRPr>
            </a:lvl8pPr>
            <a:lvl9pPr marL="4114800" marR="0" lvl="8" indent="-298450" algn="l" rtl="0">
              <a:lnSpc>
                <a:spcPct val="100000"/>
              </a:lnSpc>
              <a:spcBef>
                <a:spcPts val="1600"/>
              </a:spcBef>
              <a:spcAft>
                <a:spcPts val="1600"/>
              </a:spcAft>
              <a:buClr>
                <a:srgbClr val="000000"/>
              </a:buClr>
              <a:buSzPts val="1100"/>
              <a:buFont typeface="Calibri"/>
              <a:buChar char="■"/>
              <a:defRPr sz="1400" b="0" i="0" u="none" strike="noStrike" cap="none">
                <a:solidFill>
                  <a:srgbClr val="000000"/>
                </a:solidFill>
                <a:latin typeface="Calibri"/>
                <a:ea typeface="Calibri"/>
                <a:cs typeface="Calibri"/>
                <a:sym typeface="Calibri"/>
              </a:defRPr>
            </a:lvl9pPr>
          </a:lstStyle>
          <a:p>
            <a:pPr marL="457200" lvl="0" indent="-342900" algn="l" rtl="0">
              <a:lnSpc>
                <a:spcPct val="100000"/>
              </a:lnSpc>
              <a:spcBef>
                <a:spcPts val="0"/>
              </a:spcBef>
              <a:spcAft>
                <a:spcPts val="0"/>
              </a:spcAft>
              <a:buSzPts val="1400"/>
              <a:buChar char="●"/>
            </a:pPr>
            <a:r>
              <a:rPr lang="en-US" sz="1600" dirty="0"/>
              <a:t>De Vlaamse Regering en de sociale partners </a:t>
            </a:r>
            <a:r>
              <a:rPr lang="en-US" sz="1600" dirty="0" err="1"/>
              <a:t>wilden</a:t>
            </a:r>
            <a:r>
              <a:rPr lang="en-US" sz="1600" dirty="0"/>
              <a:t> </a:t>
            </a:r>
            <a:r>
              <a:rPr lang="en-US" sz="1600" dirty="0" err="1"/>
              <a:t>deze</a:t>
            </a:r>
            <a:r>
              <a:rPr lang="en-US" sz="1600" dirty="0"/>
              <a:t> </a:t>
            </a:r>
            <a:r>
              <a:rPr lang="en-US" sz="1600" dirty="0" err="1"/>
              <a:t>legislatuur</a:t>
            </a:r>
            <a:r>
              <a:rPr lang="en-US" sz="1600" dirty="0"/>
              <a:t> </a:t>
            </a:r>
            <a:r>
              <a:rPr lang="en-US" sz="1600" dirty="0">
                <a:solidFill>
                  <a:srgbClr val="0070C0"/>
                </a:solidFill>
              </a:rPr>
              <a:t>120.000 </a:t>
            </a:r>
            <a:r>
              <a:rPr lang="en-US" sz="1600" dirty="0" err="1">
                <a:solidFill>
                  <a:srgbClr val="0070C0"/>
                </a:solidFill>
              </a:rPr>
              <a:t>mensen</a:t>
            </a:r>
            <a:r>
              <a:rPr lang="en-US" sz="1600" dirty="0">
                <a:solidFill>
                  <a:srgbClr val="0070C0"/>
                </a:solidFill>
              </a:rPr>
              <a:t> </a:t>
            </a:r>
            <a:r>
              <a:rPr lang="en-US" sz="1600" dirty="0"/>
              <a:t>extra </a:t>
            </a:r>
            <a:r>
              <a:rPr lang="en-US" sz="1600" dirty="0" err="1"/>
              <a:t>aan</a:t>
            </a:r>
            <a:r>
              <a:rPr lang="en-US" sz="1600" dirty="0"/>
              <a:t> de slag </a:t>
            </a:r>
            <a:r>
              <a:rPr lang="en-US" sz="1600" dirty="0" err="1"/>
              <a:t>krijgen</a:t>
            </a:r>
            <a:r>
              <a:rPr lang="en-US" sz="1600" dirty="0"/>
              <a:t>. </a:t>
            </a:r>
            <a:endParaRPr sz="1600" dirty="0"/>
          </a:p>
          <a:p>
            <a:pPr marL="457200" lvl="0" indent="-228600" algn="l" rtl="0">
              <a:lnSpc>
                <a:spcPct val="100000"/>
              </a:lnSpc>
              <a:spcBef>
                <a:spcPts val="0"/>
              </a:spcBef>
              <a:spcAft>
                <a:spcPts val="0"/>
              </a:spcAft>
              <a:buSzPts val="1400"/>
              <a:buNone/>
            </a:pPr>
            <a:endParaRPr sz="1600" dirty="0"/>
          </a:p>
          <a:p>
            <a:pPr marL="457200" lvl="0" indent="-342900" algn="l" rtl="0">
              <a:lnSpc>
                <a:spcPct val="100000"/>
              </a:lnSpc>
              <a:spcBef>
                <a:spcPts val="0"/>
              </a:spcBef>
              <a:spcAft>
                <a:spcPts val="0"/>
              </a:spcAft>
              <a:buSzPts val="1400"/>
              <a:buChar char="●"/>
            </a:pPr>
            <a:r>
              <a:rPr lang="en-US" sz="1600" dirty="0"/>
              <a:t>VESOC </a:t>
            </a:r>
            <a:r>
              <a:rPr lang="en-US" sz="1600" dirty="0" err="1"/>
              <a:t>vroeg</a:t>
            </a:r>
            <a:r>
              <a:rPr lang="en-US" sz="1600" dirty="0"/>
              <a:t> </a:t>
            </a:r>
            <a:r>
              <a:rPr lang="en-US" sz="1600" dirty="0" err="1"/>
              <a:t>aandacht</a:t>
            </a:r>
            <a:r>
              <a:rPr lang="en-US" sz="1600" dirty="0"/>
              <a:t> </a:t>
            </a:r>
            <a:r>
              <a:rPr lang="en-US" sz="1600" dirty="0" err="1"/>
              <a:t>voor</a:t>
            </a:r>
            <a:r>
              <a:rPr lang="en-US" sz="1600" dirty="0"/>
              <a:t> </a:t>
            </a:r>
            <a:r>
              <a:rPr lang="en-US" sz="1600" dirty="0">
                <a:solidFill>
                  <a:srgbClr val="0070C0"/>
                </a:solidFill>
              </a:rPr>
              <a:t>4 </a:t>
            </a:r>
            <a:r>
              <a:rPr lang="en-US" sz="1600" dirty="0" err="1">
                <a:solidFill>
                  <a:srgbClr val="0070C0"/>
                </a:solidFill>
              </a:rPr>
              <a:t>groepen</a:t>
            </a:r>
            <a:r>
              <a:rPr lang="en-US" sz="1600" dirty="0"/>
              <a:t>: </a:t>
            </a:r>
            <a:endParaRPr sz="1600" dirty="0"/>
          </a:p>
          <a:p>
            <a:pPr marL="114300" lvl="0" indent="0" algn="l" rtl="0">
              <a:lnSpc>
                <a:spcPct val="100000"/>
              </a:lnSpc>
              <a:spcBef>
                <a:spcPts val="0"/>
              </a:spcBef>
              <a:spcAft>
                <a:spcPts val="0"/>
              </a:spcAft>
              <a:buSzPts val="1400"/>
              <a:buNone/>
            </a:pPr>
            <a:endParaRPr sz="1600" dirty="0"/>
          </a:p>
          <a:p>
            <a:pPr marL="914400" lvl="1" indent="-323850" algn="l" rtl="0">
              <a:lnSpc>
                <a:spcPct val="100000"/>
              </a:lnSpc>
              <a:spcBef>
                <a:spcPts val="0"/>
              </a:spcBef>
              <a:spcAft>
                <a:spcPts val="0"/>
              </a:spcAft>
              <a:buSzPts val="1100"/>
              <a:buChar char="○"/>
            </a:pPr>
            <a:r>
              <a:rPr lang="en-US" sz="1600" dirty="0"/>
              <a:t>NEET-</a:t>
            </a:r>
            <a:r>
              <a:rPr lang="en-US" sz="1600" dirty="0" err="1"/>
              <a:t>jongeren</a:t>
            </a:r>
            <a:r>
              <a:rPr lang="en-US" sz="1600" dirty="0"/>
              <a:t> (±66.500)</a:t>
            </a:r>
            <a:endParaRPr sz="1600" dirty="0"/>
          </a:p>
          <a:p>
            <a:pPr marL="914400" lvl="1" indent="-323850" algn="l" rtl="0">
              <a:lnSpc>
                <a:spcPct val="100000"/>
              </a:lnSpc>
              <a:spcBef>
                <a:spcPts val="0"/>
              </a:spcBef>
              <a:spcAft>
                <a:spcPts val="0"/>
              </a:spcAft>
              <a:buSzPts val="1100"/>
              <a:buChar char="○"/>
            </a:pPr>
            <a:r>
              <a:rPr lang="en-US" sz="1600" dirty="0" err="1"/>
              <a:t>Leefloners</a:t>
            </a:r>
            <a:r>
              <a:rPr lang="en-US" sz="1600" dirty="0"/>
              <a:t> (±38.000)</a:t>
            </a:r>
            <a:endParaRPr sz="1600" dirty="0"/>
          </a:p>
          <a:p>
            <a:pPr marL="914400" lvl="1" indent="-323850" algn="l" rtl="0">
              <a:lnSpc>
                <a:spcPct val="100000"/>
              </a:lnSpc>
              <a:spcBef>
                <a:spcPts val="0"/>
              </a:spcBef>
              <a:spcAft>
                <a:spcPts val="0"/>
              </a:spcAft>
              <a:buSzPts val="1100"/>
              <a:buChar char="○"/>
            </a:pPr>
            <a:r>
              <a:rPr lang="en-US" sz="1600" dirty="0" err="1"/>
              <a:t>Arbeidsongeschikt</a:t>
            </a:r>
            <a:r>
              <a:rPr lang="en-US" sz="1600" dirty="0"/>
              <a:t> (±349.000)</a:t>
            </a:r>
            <a:endParaRPr sz="1600" dirty="0"/>
          </a:p>
          <a:p>
            <a:pPr marL="914400" lvl="1" indent="-323850" algn="l" rtl="0">
              <a:lnSpc>
                <a:spcPct val="100000"/>
              </a:lnSpc>
              <a:spcBef>
                <a:spcPts val="0"/>
              </a:spcBef>
              <a:spcAft>
                <a:spcPts val="0"/>
              </a:spcAft>
              <a:buSzPts val="1100"/>
              <a:buChar char="○"/>
            </a:pPr>
            <a:r>
              <a:rPr lang="en-US" sz="1600" dirty="0" err="1"/>
              <a:t>Herintreders</a:t>
            </a:r>
            <a:r>
              <a:rPr lang="en-US" sz="1600" dirty="0"/>
              <a:t> (±150.000)</a:t>
            </a:r>
            <a:endParaRPr sz="1600" dirty="0"/>
          </a:p>
          <a:p>
            <a:pPr marL="914400" lvl="1" indent="-254000" algn="l" rtl="0">
              <a:lnSpc>
                <a:spcPct val="100000"/>
              </a:lnSpc>
              <a:spcBef>
                <a:spcPts val="0"/>
              </a:spcBef>
              <a:spcAft>
                <a:spcPts val="0"/>
              </a:spcAft>
              <a:buSzPts val="1100"/>
              <a:buNone/>
            </a:pPr>
            <a:endParaRPr lang="nl-BE" sz="1400" dirty="0"/>
          </a:p>
          <a:p>
            <a:pPr marL="457200" lvl="0" indent="-228600" algn="r" rtl="0">
              <a:lnSpc>
                <a:spcPct val="100000"/>
              </a:lnSpc>
              <a:spcBef>
                <a:spcPts val="0"/>
              </a:spcBef>
              <a:spcAft>
                <a:spcPts val="0"/>
              </a:spcAft>
              <a:buSzPts val="1400"/>
              <a:buNone/>
            </a:pPr>
            <a:r>
              <a:rPr lang="en-US" sz="1100" dirty="0" err="1"/>
              <a:t>Bronnen</a:t>
            </a:r>
            <a:r>
              <a:rPr lang="en-US" sz="1100" dirty="0"/>
              <a:t>: EAK (2019), </a:t>
            </a:r>
            <a:r>
              <a:rPr lang="en-US" sz="1100" dirty="0" err="1"/>
              <a:t>Statistiek</a:t>
            </a:r>
            <a:r>
              <a:rPr lang="en-US" sz="1100" dirty="0"/>
              <a:t> </a:t>
            </a:r>
            <a:r>
              <a:rPr lang="en-US" sz="1100" dirty="0" err="1"/>
              <a:t>Vlaanderen</a:t>
            </a:r>
            <a:endParaRPr sz="1100" dirty="0"/>
          </a:p>
          <a:p>
            <a:pPr marL="457200" lvl="0" indent="-228600" algn="l" rtl="0">
              <a:lnSpc>
                <a:spcPct val="100000"/>
              </a:lnSpc>
              <a:spcBef>
                <a:spcPts val="0"/>
              </a:spcBef>
              <a:spcAft>
                <a:spcPts val="0"/>
              </a:spcAft>
              <a:buSzPts val="1400"/>
              <a:buNone/>
            </a:pPr>
            <a:endParaRPr sz="1100" dirty="0"/>
          </a:p>
          <a:p>
            <a:pPr marL="457200" lvl="0" indent="-228600" algn="l" rtl="0">
              <a:lnSpc>
                <a:spcPct val="100000"/>
              </a:lnSpc>
              <a:spcBef>
                <a:spcPts val="0"/>
              </a:spcBef>
              <a:spcAft>
                <a:spcPts val="0"/>
              </a:spcAft>
              <a:buSzPts val="1400"/>
              <a:buNone/>
            </a:pPr>
            <a:endParaRPr sz="1100" dirty="0"/>
          </a:p>
          <a:p>
            <a:pPr marL="0" lvl="0" indent="0" algn="l" rtl="0">
              <a:lnSpc>
                <a:spcPct val="100000"/>
              </a:lnSpc>
              <a:spcBef>
                <a:spcPts val="0"/>
              </a:spcBef>
              <a:spcAft>
                <a:spcPts val="0"/>
              </a:spcAft>
              <a:buSzPts val="1400"/>
              <a:buNone/>
            </a:pPr>
            <a:endParaRPr sz="1500" b="1" dirty="0"/>
          </a:p>
        </p:txBody>
      </p:sp>
      <p:pic>
        <p:nvPicPr>
          <p:cNvPr id="8" name="Afbeelding 7">
            <a:extLst>
              <a:ext uri="{FF2B5EF4-FFF2-40B4-BE49-F238E27FC236}">
                <a16:creationId xmlns:a16="http://schemas.microsoft.com/office/drawing/2014/main" id="{A23063BB-31BB-4308-AEE1-AEAF161543FD}"/>
              </a:ext>
            </a:extLst>
          </p:cNvPr>
          <p:cNvPicPr>
            <a:picLocks noChangeAspect="1"/>
          </p:cNvPicPr>
          <p:nvPr/>
        </p:nvPicPr>
        <p:blipFill>
          <a:blip r:embed="rId2"/>
          <a:stretch>
            <a:fillRect/>
          </a:stretch>
        </p:blipFill>
        <p:spPr>
          <a:xfrm>
            <a:off x="7053206" y="1657350"/>
            <a:ext cx="1114151" cy="375557"/>
          </a:xfrm>
          <a:prstGeom prst="rect">
            <a:avLst/>
          </a:prstGeom>
        </p:spPr>
      </p:pic>
    </p:spTree>
    <p:extLst>
      <p:ext uri="{BB962C8B-B14F-4D97-AF65-F5344CB8AC3E}">
        <p14:creationId xmlns:p14="http://schemas.microsoft.com/office/powerpoint/2010/main" val="4084729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A545CA03-D34A-46F0-AEB7-FE957410DE5B}"/>
              </a:ext>
            </a:extLst>
          </p:cNvPr>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2228850" y="0"/>
            <a:ext cx="6915150" cy="5143500"/>
          </a:xfrm>
          <a:prstGeom prst="rect">
            <a:avLst/>
          </a:prstGeom>
        </p:spPr>
      </p:pic>
      <p:sp>
        <p:nvSpPr>
          <p:cNvPr id="2" name="Titel 1">
            <a:extLst>
              <a:ext uri="{FF2B5EF4-FFF2-40B4-BE49-F238E27FC236}">
                <a16:creationId xmlns:a16="http://schemas.microsoft.com/office/drawing/2014/main" id="{A4139588-A372-4EEC-925A-1FF035D212E9}"/>
              </a:ext>
            </a:extLst>
          </p:cNvPr>
          <p:cNvSpPr>
            <a:spLocks noGrp="1"/>
          </p:cNvSpPr>
          <p:nvPr>
            <p:ph type="title"/>
          </p:nvPr>
        </p:nvSpPr>
        <p:spPr/>
        <p:txBody>
          <a:bodyPr/>
          <a:lstStyle/>
          <a:p>
            <a:r>
              <a:rPr lang="en-US" sz="1800" dirty="0"/>
              <a:t>Wie is een </a:t>
            </a:r>
            <a:r>
              <a:rPr lang="en-US" sz="1800" dirty="0" err="1"/>
              <a:t>potentiële</a:t>
            </a:r>
            <a:r>
              <a:rPr lang="en-US" sz="1800" dirty="0"/>
              <a:t> (her)</a:t>
            </a:r>
            <a:r>
              <a:rPr lang="en-US" sz="1800" dirty="0" err="1"/>
              <a:t>intreder</a:t>
            </a:r>
            <a:r>
              <a:rPr lang="en-US" sz="1800" dirty="0"/>
              <a:t>?</a:t>
            </a:r>
            <a:endParaRPr lang="nl-BE" sz="1800" dirty="0"/>
          </a:p>
        </p:txBody>
      </p:sp>
      <p:sp>
        <p:nvSpPr>
          <p:cNvPr id="3" name="Tijdelijke aanduiding voor tekst 2">
            <a:extLst>
              <a:ext uri="{FF2B5EF4-FFF2-40B4-BE49-F238E27FC236}">
                <a16:creationId xmlns:a16="http://schemas.microsoft.com/office/drawing/2014/main" id="{E4E364EB-5AE0-4523-9938-4AC72BCA1670}"/>
              </a:ext>
            </a:extLst>
          </p:cNvPr>
          <p:cNvSpPr>
            <a:spLocks noGrp="1"/>
          </p:cNvSpPr>
          <p:nvPr>
            <p:ph type="body" idx="1"/>
          </p:nvPr>
        </p:nvSpPr>
        <p:spPr>
          <a:xfrm>
            <a:off x="2945624" y="747268"/>
            <a:ext cx="5481600" cy="1179503"/>
          </a:xfrm>
          <a:ln>
            <a:solidFill>
              <a:schemeClr val="accent1"/>
            </a:solidFill>
          </a:ln>
        </p:spPr>
        <p:txBody>
          <a:bodyPr/>
          <a:lstStyle/>
          <a:p>
            <a:pPr marL="114297" indent="0" algn="ctr">
              <a:buNone/>
            </a:pPr>
            <a:r>
              <a:rPr lang="nl-BE" sz="1600" dirty="0">
                <a:solidFill>
                  <a:srgbClr val="000000"/>
                </a:solidFill>
                <a:latin typeface="Calibri" panose="020F0502020204030204" pitchFamily="34" charset="0"/>
              </a:rPr>
              <a:t>Mensen op </a:t>
            </a:r>
            <a:r>
              <a:rPr lang="nl-BE" sz="1600" dirty="0">
                <a:solidFill>
                  <a:srgbClr val="0070C0"/>
                </a:solidFill>
                <a:latin typeface="Calibri" panose="020F0502020204030204" pitchFamily="34" charset="0"/>
              </a:rPr>
              <a:t>beroepsactieve leeftijd </a:t>
            </a:r>
            <a:r>
              <a:rPr lang="nl-BE" sz="1600" dirty="0">
                <a:solidFill>
                  <a:srgbClr val="000000"/>
                </a:solidFill>
                <a:latin typeface="Calibri" panose="020F0502020204030204" pitchFamily="34" charset="0"/>
              </a:rPr>
              <a:t>die (tijdelijk) zich terug getrokken hebben van de arbeidsmarkt om te </a:t>
            </a:r>
            <a:r>
              <a:rPr lang="nl-BE" sz="1600" dirty="0">
                <a:solidFill>
                  <a:srgbClr val="0070C0"/>
                </a:solidFill>
                <a:latin typeface="Calibri" panose="020F0502020204030204" pitchFamily="34" charset="0"/>
              </a:rPr>
              <a:t>zorgen </a:t>
            </a:r>
            <a:r>
              <a:rPr lang="nl-BE" sz="1600" dirty="0">
                <a:solidFill>
                  <a:srgbClr val="000000"/>
                </a:solidFill>
                <a:latin typeface="Calibri" panose="020F0502020204030204" pitchFamily="34" charset="0"/>
              </a:rPr>
              <a:t>voor het huishouden, het gezin of anderen die zorgbehoevend zijn</a:t>
            </a:r>
            <a:r>
              <a:rPr lang="nl-BE" sz="1600" dirty="0">
                <a:solidFill>
                  <a:srgbClr val="424242"/>
                </a:solidFill>
                <a:latin typeface="Calibri" panose="020F0502020204030204" pitchFamily="34" charset="0"/>
              </a:rPr>
              <a:t>.</a:t>
            </a:r>
            <a:r>
              <a:rPr lang="nl-BE" sz="1600" dirty="0">
                <a:solidFill>
                  <a:srgbClr val="0070C0"/>
                </a:solidFill>
                <a:latin typeface="Calibri" panose="020F0502020204030204" pitchFamily="34" charset="0"/>
              </a:rPr>
              <a:t> </a:t>
            </a:r>
            <a:endParaRPr lang="nl-BE" sz="1600" dirty="0"/>
          </a:p>
          <a:p>
            <a:endParaRPr lang="nl-BE" sz="1350" dirty="0"/>
          </a:p>
        </p:txBody>
      </p:sp>
      <p:sp>
        <p:nvSpPr>
          <p:cNvPr id="5" name="Tijdelijke aanduiding voor tekst 2">
            <a:extLst>
              <a:ext uri="{FF2B5EF4-FFF2-40B4-BE49-F238E27FC236}">
                <a16:creationId xmlns:a16="http://schemas.microsoft.com/office/drawing/2014/main" id="{E964F797-C847-4FF9-B522-563D553DE5A5}"/>
              </a:ext>
            </a:extLst>
          </p:cNvPr>
          <p:cNvSpPr txBox="1">
            <a:spLocks/>
          </p:cNvSpPr>
          <p:nvPr/>
        </p:nvSpPr>
        <p:spPr>
          <a:xfrm>
            <a:off x="2524424" y="3204399"/>
            <a:ext cx="6323999" cy="705970"/>
          </a:xfrm>
          <a:prstGeom prst="rect">
            <a:avLst/>
          </a:prstGeom>
          <a:noFill/>
          <a:ln w="9525">
            <a:solidFill>
              <a:schemeClr val="accent1"/>
            </a:solid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609585" marR="0" lvl="0" indent="-457189" algn="l" rtl="0">
              <a:lnSpc>
                <a:spcPct val="100000"/>
              </a:lnSpc>
              <a:spcBef>
                <a:spcPts val="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1219170" marR="0" lvl="1" indent="-423323" algn="l" rtl="0">
              <a:lnSpc>
                <a:spcPct val="100000"/>
              </a:lnSpc>
              <a:spcBef>
                <a:spcPts val="2133"/>
              </a:spcBef>
              <a:spcAft>
                <a:spcPts val="0"/>
              </a:spcAft>
              <a:buClr>
                <a:schemeClr val="dk1"/>
              </a:buClr>
              <a:buSzPts val="1400"/>
              <a:buFont typeface="Arial"/>
              <a:buChar char="○"/>
              <a:defRPr sz="2800" b="0" i="0" u="none" strike="noStrike" cap="none">
                <a:solidFill>
                  <a:schemeClr val="dk1"/>
                </a:solidFill>
                <a:latin typeface="Calibri"/>
                <a:ea typeface="Calibri"/>
                <a:cs typeface="Calibri"/>
                <a:sym typeface="Calibri"/>
              </a:defRPr>
            </a:lvl2pPr>
            <a:lvl3pPr marL="1828754" marR="0" lvl="2" indent="-423323" algn="l" rtl="0">
              <a:lnSpc>
                <a:spcPct val="100000"/>
              </a:lnSpc>
              <a:spcBef>
                <a:spcPts val="2133"/>
              </a:spcBef>
              <a:spcAft>
                <a:spcPts val="0"/>
              </a:spcAft>
              <a:buClr>
                <a:schemeClr val="dk1"/>
              </a:buClr>
              <a:buSzPts val="1400"/>
              <a:buFont typeface="Arial"/>
              <a:buChar char="■"/>
              <a:defRPr sz="2400" b="0" i="0" u="none" strike="noStrike" cap="none">
                <a:solidFill>
                  <a:schemeClr val="dk1"/>
                </a:solidFill>
                <a:latin typeface="Calibri"/>
                <a:ea typeface="Calibri"/>
                <a:cs typeface="Calibri"/>
                <a:sym typeface="Calibri"/>
              </a:defRPr>
            </a:lvl3pPr>
            <a:lvl4pPr marL="2438339" marR="0" lvl="3" indent="-423323" algn="l" rtl="0">
              <a:lnSpc>
                <a:spcPct val="100000"/>
              </a:lnSpc>
              <a:spcBef>
                <a:spcPts val="21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4pPr>
            <a:lvl5pPr marL="3047924" marR="0" lvl="4" indent="-423323" algn="l" rtl="0">
              <a:lnSpc>
                <a:spcPct val="100000"/>
              </a:lnSpc>
              <a:spcBef>
                <a:spcPts val="21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5pPr>
            <a:lvl6pPr marL="3657509" marR="0" lvl="5" indent="-423323" algn="l" rtl="0">
              <a:lnSpc>
                <a:spcPct val="100000"/>
              </a:lnSpc>
              <a:spcBef>
                <a:spcPts val="21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4267093" marR="0" lvl="6" indent="-423323" algn="l" rtl="0">
              <a:lnSpc>
                <a:spcPct val="100000"/>
              </a:lnSpc>
              <a:spcBef>
                <a:spcPts val="21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4876678" marR="0" lvl="7" indent="-423323" algn="l" rtl="0">
              <a:lnSpc>
                <a:spcPct val="100000"/>
              </a:lnSpc>
              <a:spcBef>
                <a:spcPts val="21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5486263" marR="0" lvl="8" indent="-423323" algn="l" rtl="0">
              <a:lnSpc>
                <a:spcPct val="100000"/>
              </a:lnSpc>
              <a:spcBef>
                <a:spcPts val="2133"/>
              </a:spcBef>
              <a:spcAft>
                <a:spcPts val="2133"/>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pPr marL="85725" indent="0" algn="ctr">
              <a:buNone/>
            </a:pPr>
            <a:r>
              <a:rPr lang="nl-BE" sz="1600" dirty="0">
                <a:solidFill>
                  <a:schemeClr val="tx1"/>
                </a:solidFill>
              </a:rPr>
              <a:t>Hoe kunnen we potentiële (her)</a:t>
            </a:r>
            <a:r>
              <a:rPr lang="nl-BE" sz="1600" dirty="0" err="1">
                <a:solidFill>
                  <a:schemeClr val="tx1"/>
                </a:solidFill>
              </a:rPr>
              <a:t>intreders</a:t>
            </a:r>
            <a:r>
              <a:rPr lang="nl-BE" sz="1600" dirty="0">
                <a:solidFill>
                  <a:schemeClr val="tx1"/>
                </a:solidFill>
              </a:rPr>
              <a:t> bereiken, motiveren en te ondersteunen wanneer ze een stap naar de arbeidsmarkt willen zetten?</a:t>
            </a:r>
            <a:endParaRPr lang="en-US" sz="1600" dirty="0"/>
          </a:p>
          <a:p>
            <a:pPr marL="85725" indent="0" algn="ctr">
              <a:buNone/>
            </a:pPr>
            <a:endParaRPr lang="nl-BE" sz="1600" dirty="0"/>
          </a:p>
        </p:txBody>
      </p:sp>
      <p:sp>
        <p:nvSpPr>
          <p:cNvPr id="4" name="Pijl: omlaag 3">
            <a:extLst>
              <a:ext uri="{FF2B5EF4-FFF2-40B4-BE49-F238E27FC236}">
                <a16:creationId xmlns:a16="http://schemas.microsoft.com/office/drawing/2014/main" id="{10F08EBD-1123-4748-9445-C24868A2269F}"/>
              </a:ext>
            </a:extLst>
          </p:cNvPr>
          <p:cNvSpPr/>
          <p:nvPr/>
        </p:nvSpPr>
        <p:spPr>
          <a:xfrm>
            <a:off x="5271266" y="2218765"/>
            <a:ext cx="500893" cy="7059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55698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AA0E918-C0C4-4F0A-803A-D92957ECE3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5" name="Titel 4">
            <a:extLst>
              <a:ext uri="{FF2B5EF4-FFF2-40B4-BE49-F238E27FC236}">
                <a16:creationId xmlns:a16="http://schemas.microsoft.com/office/drawing/2014/main" id="{3569EF9B-F240-41AF-8B97-E86F8B9A2D1C}"/>
              </a:ext>
            </a:extLst>
          </p:cNvPr>
          <p:cNvSpPr>
            <a:spLocks noGrp="1"/>
          </p:cNvSpPr>
          <p:nvPr>
            <p:ph type="title"/>
          </p:nvPr>
        </p:nvSpPr>
        <p:spPr/>
        <p:txBody>
          <a:bodyPr/>
          <a:lstStyle/>
          <a:p>
            <a:r>
              <a:rPr lang="nl-BE" dirty="0" err="1"/>
              <a:t>Onderzoeks-vraag</a:t>
            </a:r>
            <a:r>
              <a:rPr lang="nl-BE" dirty="0"/>
              <a:t> &amp; Methodologie</a:t>
            </a:r>
          </a:p>
        </p:txBody>
      </p:sp>
      <p:graphicFrame>
        <p:nvGraphicFramePr>
          <p:cNvPr id="7" name="Diagram 6">
            <a:extLst>
              <a:ext uri="{FF2B5EF4-FFF2-40B4-BE49-F238E27FC236}">
                <a16:creationId xmlns:a16="http://schemas.microsoft.com/office/drawing/2014/main" id="{83C6A527-6F11-47B9-AEF5-F047ACA0A014}"/>
              </a:ext>
            </a:extLst>
          </p:cNvPr>
          <p:cNvGraphicFramePr/>
          <p:nvPr>
            <p:extLst>
              <p:ext uri="{D42A27DB-BD31-4B8C-83A1-F6EECF244321}">
                <p14:modId xmlns:p14="http://schemas.microsoft.com/office/powerpoint/2010/main" val="221395487"/>
              </p:ext>
            </p:extLst>
          </p:nvPr>
        </p:nvGraphicFramePr>
        <p:xfrm>
          <a:off x="3021335" y="777240"/>
          <a:ext cx="5221328" cy="3004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8105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08" name="Google Shape;108;p20"/>
          <p:cNvSpPr txBox="1">
            <a:spLocks noGrp="1"/>
          </p:cNvSpPr>
          <p:nvPr>
            <p:ph type="body" idx="1"/>
          </p:nvPr>
        </p:nvSpPr>
        <p:spPr>
          <a:prstGeom prst="rect">
            <a:avLst/>
          </a:prstGeom>
        </p:spPr>
        <p:txBody>
          <a:bodyPr spcFirstLastPara="1" wrap="square" lIns="91425" tIns="91425" rIns="91425" bIns="91425" anchor="t" anchorCtr="0">
            <a:noAutofit/>
          </a:bodyPr>
          <a:lstStyle/>
          <a:p>
            <a:pPr marL="2286000" lvl="0" indent="0" algn="l" rtl="0">
              <a:lnSpc>
                <a:spcPct val="100000"/>
              </a:lnSpc>
              <a:spcBef>
                <a:spcPts val="0"/>
              </a:spcBef>
              <a:spcAft>
                <a:spcPts val="0"/>
              </a:spcAft>
              <a:buNone/>
            </a:pPr>
            <a:endParaRPr sz="2800" dirty="0">
              <a:solidFill>
                <a:srgbClr val="004475"/>
              </a:solidFill>
            </a:endParaRPr>
          </a:p>
          <a:p>
            <a:pPr marL="2286000" lvl="0" indent="0" algn="l" rtl="0">
              <a:lnSpc>
                <a:spcPct val="100000"/>
              </a:lnSpc>
              <a:spcBef>
                <a:spcPts val="0"/>
              </a:spcBef>
              <a:spcAft>
                <a:spcPts val="0"/>
              </a:spcAft>
              <a:buNone/>
            </a:pPr>
            <a:endParaRPr sz="2800" dirty="0">
              <a:solidFill>
                <a:srgbClr val="004475"/>
              </a:solidFill>
            </a:endParaRPr>
          </a:p>
          <a:p>
            <a:pPr marL="2286000" lvl="0" indent="0" algn="l" rtl="0">
              <a:lnSpc>
                <a:spcPct val="100000"/>
              </a:lnSpc>
              <a:spcBef>
                <a:spcPts val="0"/>
              </a:spcBef>
              <a:spcAft>
                <a:spcPts val="0"/>
              </a:spcAft>
              <a:buNone/>
            </a:pPr>
            <a:endParaRPr sz="2800" dirty="0">
              <a:solidFill>
                <a:srgbClr val="004475"/>
              </a:solidFill>
            </a:endParaRPr>
          </a:p>
          <a:p>
            <a:pPr marL="457200" lvl="0" indent="0" algn="l" rtl="0">
              <a:lnSpc>
                <a:spcPct val="100000"/>
              </a:lnSpc>
              <a:spcBef>
                <a:spcPts val="0"/>
              </a:spcBef>
              <a:spcAft>
                <a:spcPts val="0"/>
              </a:spcAft>
              <a:buNone/>
            </a:pPr>
            <a:r>
              <a:rPr lang="en-US" sz="2800" dirty="0">
                <a:solidFill>
                  <a:srgbClr val="004475"/>
                </a:solidFill>
              </a:rPr>
              <a:t>           De </a:t>
            </a:r>
            <a:r>
              <a:rPr lang="en-US" sz="2800" dirty="0" err="1">
                <a:solidFill>
                  <a:srgbClr val="004475"/>
                </a:solidFill>
              </a:rPr>
              <a:t>bevindingen</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76310D7-5E8A-4FDD-B1C5-817BAF592B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5" name="Titel 4">
            <a:extLst>
              <a:ext uri="{FF2B5EF4-FFF2-40B4-BE49-F238E27FC236}">
                <a16:creationId xmlns:a16="http://schemas.microsoft.com/office/drawing/2014/main" id="{660F2500-ED40-400D-A95C-86980C715576}"/>
              </a:ext>
            </a:extLst>
          </p:cNvPr>
          <p:cNvSpPr>
            <a:spLocks noGrp="1"/>
          </p:cNvSpPr>
          <p:nvPr>
            <p:ph type="title"/>
          </p:nvPr>
        </p:nvSpPr>
        <p:spPr/>
        <p:txBody>
          <a:bodyPr/>
          <a:lstStyle/>
          <a:p>
            <a:r>
              <a:rPr lang="nl-BE" dirty="0"/>
              <a:t>Diversiteit troef</a:t>
            </a:r>
          </a:p>
        </p:txBody>
      </p:sp>
      <p:pic>
        <p:nvPicPr>
          <p:cNvPr id="4" name="Afbeelding 3">
            <a:extLst>
              <a:ext uri="{FF2B5EF4-FFF2-40B4-BE49-F238E27FC236}">
                <a16:creationId xmlns:a16="http://schemas.microsoft.com/office/drawing/2014/main" id="{29007F6D-F891-4DC2-9232-9D4DACDDBE09}"/>
              </a:ext>
            </a:extLst>
          </p:cNvPr>
          <p:cNvPicPr>
            <a:picLocks noChangeAspect="1"/>
          </p:cNvPicPr>
          <p:nvPr/>
        </p:nvPicPr>
        <p:blipFill>
          <a:blip r:embed="rId3"/>
          <a:stretch>
            <a:fillRect/>
          </a:stretch>
        </p:blipFill>
        <p:spPr>
          <a:xfrm>
            <a:off x="834573" y="2277028"/>
            <a:ext cx="2096732" cy="1718155"/>
          </a:xfrm>
          <a:prstGeom prst="rect">
            <a:avLst/>
          </a:prstGeom>
        </p:spPr>
      </p:pic>
      <p:pic>
        <p:nvPicPr>
          <p:cNvPr id="7" name="Afbeelding 6">
            <a:extLst>
              <a:ext uri="{FF2B5EF4-FFF2-40B4-BE49-F238E27FC236}">
                <a16:creationId xmlns:a16="http://schemas.microsoft.com/office/drawing/2014/main" id="{611B8E07-362A-47E3-BC5D-022DC37778F0}"/>
              </a:ext>
            </a:extLst>
          </p:cNvPr>
          <p:cNvPicPr>
            <a:picLocks noChangeAspect="1"/>
          </p:cNvPicPr>
          <p:nvPr/>
        </p:nvPicPr>
        <p:blipFill>
          <a:blip r:embed="rId4"/>
          <a:stretch>
            <a:fillRect/>
          </a:stretch>
        </p:blipFill>
        <p:spPr>
          <a:xfrm>
            <a:off x="6530232" y="1065504"/>
            <a:ext cx="2117582" cy="1179413"/>
          </a:xfrm>
          <a:prstGeom prst="rect">
            <a:avLst/>
          </a:prstGeom>
        </p:spPr>
      </p:pic>
      <p:pic>
        <p:nvPicPr>
          <p:cNvPr id="10" name="Afbeelding 9">
            <a:extLst>
              <a:ext uri="{FF2B5EF4-FFF2-40B4-BE49-F238E27FC236}">
                <a16:creationId xmlns:a16="http://schemas.microsoft.com/office/drawing/2014/main" id="{69C3CBA9-1EE5-41A5-8D0A-A17A8E7166DF}"/>
              </a:ext>
            </a:extLst>
          </p:cNvPr>
          <p:cNvPicPr>
            <a:picLocks noChangeAspect="1"/>
          </p:cNvPicPr>
          <p:nvPr/>
        </p:nvPicPr>
        <p:blipFill>
          <a:blip r:embed="rId5"/>
          <a:stretch>
            <a:fillRect/>
          </a:stretch>
        </p:blipFill>
        <p:spPr>
          <a:xfrm>
            <a:off x="3585998" y="1583131"/>
            <a:ext cx="2289539" cy="1387793"/>
          </a:xfrm>
          <a:prstGeom prst="rect">
            <a:avLst/>
          </a:prstGeom>
        </p:spPr>
      </p:pic>
    </p:spTree>
    <p:extLst>
      <p:ext uri="{BB962C8B-B14F-4D97-AF65-F5344CB8AC3E}">
        <p14:creationId xmlns:p14="http://schemas.microsoft.com/office/powerpoint/2010/main" val="406436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A2A1464-561E-4597-BFD3-2229201189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
        <p:nvSpPr>
          <p:cNvPr id="6" name="Titel 2">
            <a:extLst>
              <a:ext uri="{FF2B5EF4-FFF2-40B4-BE49-F238E27FC236}">
                <a16:creationId xmlns:a16="http://schemas.microsoft.com/office/drawing/2014/main" id="{C90BAF8E-025E-4FF3-BB77-D3F3D87FD019}"/>
              </a:ext>
            </a:extLst>
          </p:cNvPr>
          <p:cNvSpPr>
            <a:spLocks noGrp="1"/>
          </p:cNvSpPr>
          <p:nvPr>
            <p:ph type="title"/>
          </p:nvPr>
        </p:nvSpPr>
        <p:spPr/>
        <p:txBody>
          <a:bodyPr/>
          <a:lstStyle/>
          <a:p>
            <a:r>
              <a:rPr lang="nl-BE" dirty="0"/>
              <a:t>Realistische verwachtingen</a:t>
            </a:r>
          </a:p>
        </p:txBody>
      </p:sp>
      <p:pic>
        <p:nvPicPr>
          <p:cNvPr id="5" name="Afbeelding 4">
            <a:extLst>
              <a:ext uri="{FF2B5EF4-FFF2-40B4-BE49-F238E27FC236}">
                <a16:creationId xmlns:a16="http://schemas.microsoft.com/office/drawing/2014/main" id="{860B2173-53EB-45BD-B844-5121C24579A3}"/>
              </a:ext>
            </a:extLst>
          </p:cNvPr>
          <p:cNvPicPr>
            <a:picLocks noChangeAspect="1"/>
          </p:cNvPicPr>
          <p:nvPr/>
        </p:nvPicPr>
        <p:blipFill>
          <a:blip r:embed="rId3"/>
          <a:stretch>
            <a:fillRect/>
          </a:stretch>
        </p:blipFill>
        <p:spPr>
          <a:xfrm>
            <a:off x="1165815" y="1431852"/>
            <a:ext cx="982179" cy="2863702"/>
          </a:xfrm>
          <a:prstGeom prst="rect">
            <a:avLst/>
          </a:prstGeom>
        </p:spPr>
      </p:pic>
      <p:pic>
        <p:nvPicPr>
          <p:cNvPr id="10" name="Afbeelding 9">
            <a:extLst>
              <a:ext uri="{FF2B5EF4-FFF2-40B4-BE49-F238E27FC236}">
                <a16:creationId xmlns:a16="http://schemas.microsoft.com/office/drawing/2014/main" id="{A92F6C53-066C-4833-AF34-37C954899188}"/>
              </a:ext>
            </a:extLst>
          </p:cNvPr>
          <p:cNvPicPr>
            <a:picLocks noChangeAspect="1"/>
          </p:cNvPicPr>
          <p:nvPr/>
        </p:nvPicPr>
        <p:blipFill>
          <a:blip r:embed="rId4"/>
          <a:stretch>
            <a:fillRect/>
          </a:stretch>
        </p:blipFill>
        <p:spPr>
          <a:xfrm>
            <a:off x="6523765" y="551986"/>
            <a:ext cx="1936946" cy="1835002"/>
          </a:xfrm>
          <a:prstGeom prst="rect">
            <a:avLst/>
          </a:prstGeom>
        </p:spPr>
      </p:pic>
      <p:pic>
        <p:nvPicPr>
          <p:cNvPr id="11" name="Afbeelding 10">
            <a:extLst>
              <a:ext uri="{FF2B5EF4-FFF2-40B4-BE49-F238E27FC236}">
                <a16:creationId xmlns:a16="http://schemas.microsoft.com/office/drawing/2014/main" id="{7B353097-7B6A-46F2-BB68-FB3350A650DB}"/>
              </a:ext>
            </a:extLst>
          </p:cNvPr>
          <p:cNvPicPr>
            <a:picLocks noChangeAspect="1"/>
          </p:cNvPicPr>
          <p:nvPr/>
        </p:nvPicPr>
        <p:blipFill>
          <a:blip r:embed="rId5"/>
          <a:stretch>
            <a:fillRect/>
          </a:stretch>
        </p:blipFill>
        <p:spPr>
          <a:xfrm>
            <a:off x="3138946" y="1431852"/>
            <a:ext cx="2393866" cy="2082165"/>
          </a:xfrm>
          <a:prstGeom prst="rect">
            <a:avLst/>
          </a:prstGeom>
        </p:spPr>
      </p:pic>
    </p:spTree>
    <p:extLst>
      <p:ext uri="{BB962C8B-B14F-4D97-AF65-F5344CB8AC3E}">
        <p14:creationId xmlns:p14="http://schemas.microsoft.com/office/powerpoint/2010/main" val="302573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037971F-782F-4D3F-B9D5-C88C319F326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3" name="Titel 2">
            <a:extLst>
              <a:ext uri="{FF2B5EF4-FFF2-40B4-BE49-F238E27FC236}">
                <a16:creationId xmlns:a16="http://schemas.microsoft.com/office/drawing/2014/main" id="{3014859A-CB99-4E6A-A6B8-9D8D95416B3E}"/>
              </a:ext>
            </a:extLst>
          </p:cNvPr>
          <p:cNvSpPr>
            <a:spLocks noGrp="1"/>
          </p:cNvSpPr>
          <p:nvPr>
            <p:ph type="title"/>
          </p:nvPr>
        </p:nvSpPr>
        <p:spPr/>
        <p:txBody>
          <a:bodyPr/>
          <a:lstStyle/>
          <a:p>
            <a:r>
              <a:rPr lang="nl-BE" dirty="0"/>
              <a:t>Drempels en hefbomen</a:t>
            </a:r>
          </a:p>
        </p:txBody>
      </p:sp>
      <p:pic>
        <p:nvPicPr>
          <p:cNvPr id="5" name="Afbeelding 4">
            <a:extLst>
              <a:ext uri="{FF2B5EF4-FFF2-40B4-BE49-F238E27FC236}">
                <a16:creationId xmlns:a16="http://schemas.microsoft.com/office/drawing/2014/main" id="{60CFEF3A-7A46-43B0-BCFB-5BA893570512}"/>
              </a:ext>
            </a:extLst>
          </p:cNvPr>
          <p:cNvPicPr>
            <a:picLocks noChangeAspect="1"/>
          </p:cNvPicPr>
          <p:nvPr/>
        </p:nvPicPr>
        <p:blipFill>
          <a:blip r:embed="rId3"/>
          <a:stretch>
            <a:fillRect/>
          </a:stretch>
        </p:blipFill>
        <p:spPr>
          <a:xfrm>
            <a:off x="5040105" y="1598258"/>
            <a:ext cx="3241785" cy="2249842"/>
          </a:xfrm>
          <a:prstGeom prst="rect">
            <a:avLst/>
          </a:prstGeom>
        </p:spPr>
      </p:pic>
      <p:pic>
        <p:nvPicPr>
          <p:cNvPr id="6" name="Afbeelding 5">
            <a:extLst>
              <a:ext uri="{FF2B5EF4-FFF2-40B4-BE49-F238E27FC236}">
                <a16:creationId xmlns:a16="http://schemas.microsoft.com/office/drawing/2014/main" id="{4821786D-61F9-4C3C-9AF5-FA9CC4BA5EC3}"/>
              </a:ext>
            </a:extLst>
          </p:cNvPr>
          <p:cNvPicPr>
            <a:picLocks noChangeAspect="1"/>
          </p:cNvPicPr>
          <p:nvPr/>
        </p:nvPicPr>
        <p:blipFill>
          <a:blip r:embed="rId4"/>
          <a:stretch>
            <a:fillRect/>
          </a:stretch>
        </p:blipFill>
        <p:spPr>
          <a:xfrm>
            <a:off x="705033" y="1494063"/>
            <a:ext cx="3082198" cy="1861459"/>
          </a:xfrm>
          <a:prstGeom prst="rect">
            <a:avLst/>
          </a:prstGeom>
        </p:spPr>
      </p:pic>
    </p:spTree>
    <p:extLst>
      <p:ext uri="{BB962C8B-B14F-4D97-AF65-F5344CB8AC3E}">
        <p14:creationId xmlns:p14="http://schemas.microsoft.com/office/powerpoint/2010/main" val="268880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DAB 2019">
  <a:themeElements>
    <a:clrScheme name="Simple Light">
      <a:dk1>
        <a:srgbClr val="000000"/>
      </a:dk1>
      <a:lt1>
        <a:srgbClr val="FFFFFF"/>
      </a:lt1>
      <a:dk2>
        <a:srgbClr val="294376"/>
      </a:dk2>
      <a:lt2>
        <a:srgbClr val="ECEBDC"/>
      </a:lt2>
      <a:accent1>
        <a:srgbClr val="3E89CA"/>
      </a:accent1>
      <a:accent2>
        <a:srgbClr val="DD9345"/>
      </a:accent2>
      <a:accent3>
        <a:srgbClr val="DCE070"/>
      </a:accent3>
      <a:accent4>
        <a:srgbClr val="798E58"/>
      </a:accent4>
      <a:accent5>
        <a:srgbClr val="FFED00"/>
      </a:accent5>
      <a:accent6>
        <a:srgbClr val="E4B0B3"/>
      </a:accent6>
      <a:hlink>
        <a:srgbClr val="5442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1684</Words>
  <Application/>
  <PresentationFormat>Diavoorstelling (16:9)</PresentationFormat>
  <Paragraphs>130</Paragraphs>
  <Slides>20</Slides>
  <Notes>13</Notes>
  <HiddenSlides>0</HiddenSlides>
  <MMClips>0</MMClips>
  <ScaleCrop>false</ScaleCrop>
  <HeadingPairs>
    <vt:vector baseType="variant" size="6">
      <vt:variant>
        <vt:lpstr>Gebruikte lettertypen</vt:lpstr>
      </vt:variant>
      <vt:variant>
        <vt:i4>5</vt:i4>
      </vt:variant>
      <vt:variant>
        <vt:lpstr>Thema</vt:lpstr>
      </vt:variant>
      <vt:variant>
        <vt:i4>1</vt:i4>
      </vt:variant>
      <vt:variant>
        <vt:lpstr>Diatitels</vt:lpstr>
      </vt:variant>
      <vt:variant>
        <vt:i4>20</vt:i4>
      </vt:variant>
    </vt:vector>
  </HeadingPairs>
  <TitlesOfParts>
    <vt:vector baseType="lpstr" size="26">
      <vt:lpstr>MS Mincho</vt:lpstr>
      <vt:lpstr>Arial</vt:lpstr>
      <vt:lpstr>Calibri</vt:lpstr>
      <vt:lpstr>Courier New</vt:lpstr>
      <vt:lpstr>Flanders Art Sans Bold</vt:lpstr>
      <vt:lpstr>VDAB 2019</vt:lpstr>
      <vt:lpstr>PowerPoint-presentatie</vt:lpstr>
      <vt:lpstr>De ijsberg  </vt:lpstr>
      <vt:lpstr>VESOC- engagement februari 2020  </vt:lpstr>
      <vt:lpstr>Wie is een potentiële (her)intreder?</vt:lpstr>
      <vt:lpstr>Onderzoeks-vraag &amp; Methodologie</vt:lpstr>
      <vt:lpstr>PowerPoint-presentatie</vt:lpstr>
      <vt:lpstr>Diversiteit troef</vt:lpstr>
      <vt:lpstr>Realistische verwachtingen</vt:lpstr>
      <vt:lpstr>Drempels en hefbomen</vt:lpstr>
      <vt:lpstr>Dynamische levensfases</vt:lpstr>
      <vt:lpstr>Tot slot: empowerende boodschap</vt:lpstr>
      <vt:lpstr>PowerPoint-presentatie</vt:lpstr>
      <vt:lpstr>Aanbevelingen voor beleid</vt:lpstr>
      <vt:lpstr>Aanbevelingen voor beleid</vt:lpstr>
      <vt:lpstr>PowerPoint-presentatie</vt:lpstr>
      <vt:lpstr>Mediacampagnes</vt:lpstr>
      <vt:lpstr>Vrij ingeschreven werkzoekenden enthousiasmeren</vt:lpstr>
      <vt:lpstr>Bijlage</vt:lpstr>
      <vt:lpstr>Ter info</vt:lpstr>
      <vt:lpstr>Bedankt voor jullie aandacht.</vt:lpstr>
    </vt:vector>
  </TitlesOfParts>
  <LinksUpToDate>false</LinksUpToDate>
  <SharedDoc>false</SharedDoc>
  <HyperlinksChanged>false</HyperlinksChanged>
  <AppVersion>16.0000</AppVersion>
  <Company/>
  <Template/>
  <Manager/>
</Properties>
</file>

<file path=docProps/core.xml><?xml version="1.0" encoding="utf-8"?>
<cp:coreProperties xmlns:cp="http://schemas.openxmlformats.org/package/2006/metadata/core-properties" xmlns:dc="http://purl.org/dc/elements/1.1/" xmlns:dcterms="http://purl.org/dc/terms/" xmlns:xsi="http://www.w3.org/2001/XMLSchema-instance">
  <cp:revision>0</cp:revision>
</cp:coreProperties>
</file>