
<file path=[Content_Types].xml><?xml version="1.0" encoding="utf-8"?>
<Types xmlns="http://schemas.openxmlformats.org/package/2006/content-types">
  <Default ContentType="application/x-fontdata" Extension="fntdata"/>
  <Default ContentType="image/jpeg" Extension="jp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binary" PartName="/ppt/metadata"/>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no"?>
<Relationships xmlns="http://schemas.openxmlformats.org/package/2006/relationships">
<Relationship Id="rId1" Target="ppt/presentation.xml" Type="http://schemas.openxmlformats.org/officeDocument/2006/relationships/officeDocument"/>
<Relationship Id="rId2" Target="docProps/core.xml" Type="http://schemas.openxmlformats.org/package/2006/relationships/metadata/core-properties"/>
<Relationship Id="rId3" Target="docProps/app.xml" Type="http://schemas.openxmlformats.org/officeDocument/2006/relationships/extended-properties"/>
</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5143500" type="screen16x9"/>
  <p:notesSz cx="6858000" cy="9144000"/>
  <p:embeddedFontLst>
    <p:embeddedFont>
      <p:font typeface="Calibri" panose="020F0502020204030204" pitchFamily="34" charset="0"/>
      <p:regular r:id="rId22"/>
      <p:bold r:id="rId23"/>
      <p:italic r:id="rId24"/>
      <p:boldItalic r:id="rId25"/>
    </p:embeddedFont>
    <p:embeddedFont>
      <p:font typeface="Helvetica Neue" panose="020B060402020202020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907">
          <p15:clr>
            <a:srgbClr val="9AA0A6"/>
          </p15:clr>
        </p15:guide>
        <p15:guide id="2" pos="227">
          <p15:clr>
            <a:srgbClr val="9AA0A6"/>
          </p15:clr>
        </p15:guide>
        <p15:guide id="3" pos="5533">
          <p15:clr>
            <a:srgbClr val="9AA0A6"/>
          </p15:clr>
        </p15:guide>
        <p15:guide id="4" pos="2880">
          <p15:clr>
            <a:srgbClr val="9AA0A6"/>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0" roundtripDataSignature="AMtx7mhCXhIgFJIxyorjz01Ddb+oT9WXm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5" d="100"/>
          <a:sy n="115" d="100"/>
        </p:scale>
        <p:origin x="514" y="82"/>
      </p:cViewPr>
      <p:guideLst>
        <p:guide orient="horz" pos="907"/>
        <p:guide pos="227"/>
        <p:guide pos="5533"/>
        <p:guide pos="2880"/>
      </p:guideLst>
    </p:cSldViewPr>
  </p:slideViewPr>
  <p:notesTextViewPr>
    <p:cViewPr>
      <p:scale>
        <a:sx n="1" d="1"/>
        <a:sy n="1" d="1"/>
      </p:scale>
      <p:origin x="0" y="0"/>
    </p:cViewPr>
  </p:notesTextViewPr>
  <p:gridSpacing cx="72008" cy="72008"/>
</p:viewPr>
</file>

<file path=ppt/_rels/presentation.xml.rels><?xml version="1.0" encoding="UTF-8" standalone="no"?>
<Relationships xmlns="http://schemas.openxmlformats.org/package/2006/relationships">
<Relationship Id="rId1" Target="slideMasters/slideMaster1.xml" Type="http://schemas.openxmlformats.org/officeDocument/2006/relationships/slideMaster"/>
<Relationship Id="rId10" Target="slides/slide9.xml" Type="http://schemas.openxmlformats.org/officeDocument/2006/relationships/slide"/>
<Relationship Id="rId11" Target="slides/slide10.xml" Type="http://schemas.openxmlformats.org/officeDocument/2006/relationships/slide"/>
<Relationship Id="rId12" Target="slides/slide11.xml" Type="http://schemas.openxmlformats.org/officeDocument/2006/relationships/slide"/>
<Relationship Id="rId13" Target="slides/slide12.xml" Type="http://schemas.openxmlformats.org/officeDocument/2006/relationships/slide"/>
<Relationship Id="rId14" Target="slides/slide13.xml" Type="http://schemas.openxmlformats.org/officeDocument/2006/relationships/slide"/>
<Relationship Id="rId15" Target="slides/slide14.xml" Type="http://schemas.openxmlformats.org/officeDocument/2006/relationships/slide"/>
<Relationship Id="rId16" Target="slides/slide15.xml" Type="http://schemas.openxmlformats.org/officeDocument/2006/relationships/slide"/>
<Relationship Id="rId17" Target="slides/slide16.xml" Type="http://schemas.openxmlformats.org/officeDocument/2006/relationships/slide"/>
<Relationship Id="rId18" Target="slides/slide17.xml" Type="http://schemas.openxmlformats.org/officeDocument/2006/relationships/slide"/>
<Relationship Id="rId19" Target="slides/slide18.xml" Type="http://schemas.openxmlformats.org/officeDocument/2006/relationships/slide"/>
<Relationship Id="rId2" Target="slides/slide1.xml" Type="http://schemas.openxmlformats.org/officeDocument/2006/relationships/slide"/>
<Relationship Id="rId20" Target="slides/slide19.xml" Type="http://schemas.openxmlformats.org/officeDocument/2006/relationships/slide"/>
<Relationship Id="rId21" Target="notesMasters/notesMaster1.xml" Type="http://schemas.openxmlformats.org/officeDocument/2006/relationships/notesMaster"/>
<Relationship Id="rId22" Target="fonts/font1.fntdata" Type="http://schemas.openxmlformats.org/officeDocument/2006/relationships/font"/>
<Relationship Id="rId23" Target="fonts/font2.fntdata" Type="http://schemas.openxmlformats.org/officeDocument/2006/relationships/font"/>
<Relationship Id="rId24" Target="fonts/font3.fntdata" Type="http://schemas.openxmlformats.org/officeDocument/2006/relationships/font"/>
<Relationship Id="rId25" Target="fonts/font4.fntdata" Type="http://schemas.openxmlformats.org/officeDocument/2006/relationships/font"/>
<Relationship Id="rId26" Target="fonts/font5.fntdata" Type="http://schemas.openxmlformats.org/officeDocument/2006/relationships/font"/>
<Relationship Id="rId27" Target="fonts/font6.fntdata" Type="http://schemas.openxmlformats.org/officeDocument/2006/relationships/font"/>
<Relationship Id="rId28" Target="fonts/font7.fntdata" Type="http://schemas.openxmlformats.org/officeDocument/2006/relationships/font"/>
<Relationship Id="rId29" Target="fonts/font8.fntdata" Type="http://schemas.openxmlformats.org/officeDocument/2006/relationships/font"/>
<Relationship Id="rId3" Target="slides/slide2.xml" Type="http://schemas.openxmlformats.org/officeDocument/2006/relationships/slide"/>
<Relationship Id="rId30" Target="metadata" Type="http://customschemas.google.com/relationships/presentationmetadata"/>
<Relationship Id="rId31" Target="presProps.xml" Type="http://schemas.openxmlformats.org/officeDocument/2006/relationships/presProps"/>
<Relationship Id="rId32" Target="viewProps.xml" Type="http://schemas.openxmlformats.org/officeDocument/2006/relationships/viewProps"/>
<Relationship Id="rId33" Target="theme/theme1.xml" Type="http://schemas.openxmlformats.org/officeDocument/2006/relationships/theme"/>
<Relationship Id="rId34" Target="tableStyles.xml" Type="http://schemas.openxmlformats.org/officeDocument/2006/relationships/tableStyles"/>
<Relationship Id="rId4" Target="slides/slide3.xml" Type="http://schemas.openxmlformats.org/officeDocument/2006/relationships/slide"/>
<Relationship Id="rId5" Target="slides/slide4.xml" Type="http://schemas.openxmlformats.org/officeDocument/2006/relationships/slide"/>
<Relationship Id="rId6" Target="slides/slide5.xml" Type="http://schemas.openxmlformats.org/officeDocument/2006/relationships/slide"/>
<Relationship Id="rId7" Target="slides/slide6.xml" Type="http://schemas.openxmlformats.org/officeDocument/2006/relationships/slide"/>
<Relationship Id="rId8" Target="slides/slide7.xml" Type="http://schemas.openxmlformats.org/officeDocument/2006/relationships/slide"/>
<Relationship Id="rId9" Target="slides/slide8.xml" Type="http://schemas.openxmlformats.org/officeDocument/2006/relationships/slide"/>
</Relationships>

</file>

<file path=ppt/notesMasters/_rels/notesMaster1.xml.rels><?xml version="1.0" encoding="UTF-8" standalone="no"?>
<Relationships xmlns="http://schemas.openxmlformats.org/package/2006/relationships">
<Relationship Id="rId1" Target="../theme/theme2.xml" Type="http://schemas.openxmlformats.org/officeDocument/2006/relationships/theme"/>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1.xml" Type="http://schemas.openxmlformats.org/officeDocument/2006/relationships/slide"/>
</Relationships>

</file>

<file path=ppt/notesSlides/_rels/notesSlide10.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10.xml" Type="http://schemas.openxmlformats.org/officeDocument/2006/relationships/slide"/>
</Relationships>

</file>

<file path=ppt/notesSlides/_rels/notesSlide11.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11.xml" Type="http://schemas.openxmlformats.org/officeDocument/2006/relationships/slide"/>
</Relationships>

</file>

<file path=ppt/notesSlides/_rels/notesSlide12.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12.xml" Type="http://schemas.openxmlformats.org/officeDocument/2006/relationships/slide"/>
</Relationships>

</file>

<file path=ppt/notesSlides/_rels/notesSlide13.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13.xml" Type="http://schemas.openxmlformats.org/officeDocument/2006/relationships/slide"/>
</Relationships>

</file>

<file path=ppt/notesSlides/_rels/notesSlide14.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14.xml" Type="http://schemas.openxmlformats.org/officeDocument/2006/relationships/slide"/>
</Relationships>

</file>

<file path=ppt/notesSlides/_rels/notesSlide15.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15.xml" Type="http://schemas.openxmlformats.org/officeDocument/2006/relationships/slide"/>
</Relationships>

</file>

<file path=ppt/notesSlides/_rels/notesSlide16.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16.xml" Type="http://schemas.openxmlformats.org/officeDocument/2006/relationships/slide"/>
</Relationships>

</file>

<file path=ppt/notesSlides/_rels/notesSlide17.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17.xml" Type="http://schemas.openxmlformats.org/officeDocument/2006/relationships/slide"/>
</Relationships>

</file>

<file path=ppt/notesSlides/_rels/notesSlide18.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18.xml" Type="http://schemas.openxmlformats.org/officeDocument/2006/relationships/slide"/>
</Relationships>

</file>

<file path=ppt/notesSlides/_rels/notesSlide19.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19.xml" Type="http://schemas.openxmlformats.org/officeDocument/2006/relationships/slide"/>
</Relationships>

</file>

<file path=ppt/notesSlides/_rels/notesSlide2.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2.xml" Type="http://schemas.openxmlformats.org/officeDocument/2006/relationships/slide"/>
</Relationships>

</file>

<file path=ppt/notesSlides/_rels/notesSlide3.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3.xml" Type="http://schemas.openxmlformats.org/officeDocument/2006/relationships/slide"/>
</Relationships>

</file>

<file path=ppt/notesSlides/_rels/notesSlide4.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4.xml" Type="http://schemas.openxmlformats.org/officeDocument/2006/relationships/slide"/>
</Relationships>

</file>

<file path=ppt/notesSlides/_rels/notesSlide5.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5.xml" Type="http://schemas.openxmlformats.org/officeDocument/2006/relationships/slide"/>
</Relationships>

</file>

<file path=ppt/notesSlides/_rels/notesSlide6.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6.xml" Type="http://schemas.openxmlformats.org/officeDocument/2006/relationships/slide"/>
</Relationships>

</file>

<file path=ppt/notesSlides/_rels/notesSlide7.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7.xml" Type="http://schemas.openxmlformats.org/officeDocument/2006/relationships/slide"/>
</Relationships>

</file>

<file path=ppt/notesSlides/_rels/notesSlide8.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8.xml" Type="http://schemas.openxmlformats.org/officeDocument/2006/relationships/slide"/>
</Relationships>

</file>

<file path=ppt/notesSlides/_rels/notesSlide9.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9.xml" Type="http://schemas.openxmlformats.org/officeDocument/2006/relationships/slide"/>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101" name="Google Shape;101;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2c7959c464b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g2c7959c464b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30" name="Google Shape;230;g2c7959c464b_0_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2c7959c464b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g2c7959c464b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49" name="Google Shape;249;g2c7959c464b_0_4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2c7959c464b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g2c7959c464b_0_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65" name="Google Shape;265;g2c7959c464b_0_8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2c7959c464b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g2c7959c464b_0_9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80" name="Google Shape;280;g2c7959c464b_0_9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2c7959c464b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g2c7959c464b_0_1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95" name="Google Shape;295;g2c7959c464b_0_10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2c7959c464b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g2c7959c464b_0_1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310" name="Google Shape;310;g2c7959c464b_0_1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2c7959c464b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g2c7959c464b_0_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326" name="Google Shape;326;g2c7959c464b_0_6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2c7959c464b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9" name="Google Shape;339;g2c7959c464b_0_1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340" name="Google Shape;340;g2c7959c464b_0_1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2c7959c464b_0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3" name="Google Shape;353;g2c7959c464b_0_1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354" name="Google Shape;354;g2c7959c464b_0_15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2c7959c464b_0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g2c7959c464b_0_178:notes"/>
          <p:cNvSpPr txBox="1">
            <a:spLocks noGrp="1"/>
          </p:cNvSpPr>
          <p:nvPr>
            <p:ph type="body" idx="1"/>
          </p:nvPr>
        </p:nvSpPr>
        <p:spPr>
          <a:xfrm>
            <a:off x="685801" y="4343406"/>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369" name="Google Shape;369;g2c7959c464b_0_178:notes"/>
          <p:cNvSpPr txBox="1">
            <a:spLocks noGrp="1"/>
          </p:cNvSpPr>
          <p:nvPr>
            <p:ph type="sldNum" idx="12"/>
          </p:nvPr>
        </p:nvSpPr>
        <p:spPr>
          <a:xfrm>
            <a:off x="3884612" y="8685225"/>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350"/>
              <a:buFont typeface="Arial"/>
              <a:buNone/>
            </a:pPr>
            <a:fld id="{00000000-1234-1234-1234-123412341234}" type="slidenum">
              <a:rPr lang="en-GB" sz="1400" b="0" i="0" u="none" strike="noStrike" cap="none">
                <a:solidFill>
                  <a:srgbClr val="000000"/>
                </a:solidFill>
                <a:latin typeface="Arial"/>
                <a:ea typeface="Arial"/>
                <a:cs typeface="Arial"/>
                <a:sym typeface="Arial"/>
              </a:rPr>
              <a:t>19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2a2eefafa79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g2a2eefafa79_1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14" name="Google Shape;114;g2a2eefafa79_1_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26" name="Google Shape;126;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141" name="Google Shape;141;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153" name="Google Shape;153;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68" name="Google Shape;168;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84" name="Google Shape;184;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2c78c43db17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g2c78c43db17_1_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00" name="Google Shape;200;g2c78c43db17_1_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c7959c464b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g2c7959c464b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16" name="Google Shape;216;g2c7959c464b_0_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9</a:t>
            </a:fld>
            <a:endParaRPr/>
          </a:p>
        </p:txBody>
      </p:sp>
    </p:spTree>
  </p:cSld>
  <p:clrMapOvr>
    <a:masterClrMapping/>
  </p:clrMapOvr>
</p:notes>
</file>

<file path=ppt/slideLayouts/_rels/slideLayout1.xml.rels><?xml version="1.0" encoding="UTF-8" standalone="no"?>
<Relationships xmlns="http://schemas.openxmlformats.org/package/2006/relationships">
<Relationship Id="rId1" Target="../slideMasters/slideMaster1.xml" Type="http://schemas.openxmlformats.org/officeDocument/2006/relationships/slideMaster"/>
<Relationship Id="rId2" Target="../media/image2.jpg" Type="http://schemas.openxmlformats.org/officeDocument/2006/relationships/image"/>
</Relationships>

</file>

<file path=ppt/slideLayouts/_rels/slideLayout10.xml.rels><?xml version="1.0" encoding="UTF-8" standalone="no"?>
<Relationships xmlns="http://schemas.openxmlformats.org/package/2006/relationships">
<Relationship Id="rId1" Target="../slideMasters/slideMaster1.xml" Type="http://schemas.openxmlformats.org/officeDocument/2006/relationships/slideMaster"/>
</Relationships>

</file>

<file path=ppt/slideLayouts/_rels/slideLayout11.xml.rels><?xml version="1.0" encoding="UTF-8" standalone="no"?>
<Relationships xmlns="http://schemas.openxmlformats.org/package/2006/relationships">
<Relationship Id="rId1" Target="../slideMasters/slideMaster1.xml" Type="http://schemas.openxmlformats.org/officeDocument/2006/relationships/slideMaster"/>
</Relationships>

</file>

<file path=ppt/slideLayouts/_rels/slideLayout12.xml.rels><?xml version="1.0" encoding="UTF-8" standalone="no"?>
<Relationships xmlns="http://schemas.openxmlformats.org/package/2006/relationships">
<Relationship Id="rId1" Target="../slideMasters/slideMaster1.xml" Type="http://schemas.openxmlformats.org/officeDocument/2006/relationships/slideMaster"/>
</Relationships>

</file>

<file path=ppt/slideLayouts/_rels/slideLayout13.xml.rels><?xml version="1.0" encoding="UTF-8" standalone="no"?>
<Relationships xmlns="http://schemas.openxmlformats.org/package/2006/relationships">
<Relationship Id="rId1" Target="../slideMasters/slideMaster1.xml" Type="http://schemas.openxmlformats.org/officeDocument/2006/relationships/slideMaster"/>
<Relationship Id="rId2" Target="../media/image2.jpg" Type="http://schemas.openxmlformats.org/officeDocument/2006/relationships/image"/>
</Relationships>

</file>

<file path=ppt/slideLayouts/_rels/slideLayout14.xml.rels><?xml version="1.0" encoding="UTF-8" standalone="no"?>
<Relationships xmlns="http://schemas.openxmlformats.org/package/2006/relationships">
<Relationship Id="rId1" Target="../slideMasters/slideMaster1.xml" Type="http://schemas.openxmlformats.org/officeDocument/2006/relationships/slideMaster"/>
<Relationship Id="rId2" Target="../media/image5.jpg" Type="http://schemas.openxmlformats.org/officeDocument/2006/relationships/image"/>
</Relationships>

</file>

<file path=ppt/slideLayouts/_rels/slideLayout15.xml.rels><?xml version="1.0" encoding="UTF-8" standalone="no"?>
<Relationships xmlns="http://schemas.openxmlformats.org/package/2006/relationships">
<Relationship Id="rId1" Target="../slideMasters/slideMaster1.xml" Type="http://schemas.openxmlformats.org/officeDocument/2006/relationships/slideMaster"/>
<Relationship Id="rId2" Target="../media/image6.png" Type="http://schemas.openxmlformats.org/officeDocument/2006/relationships/image"/>
</Relationships>

</file>

<file path=ppt/slideLayouts/_rels/slideLayout16.xml.rels><?xml version="1.0" encoding="UTF-8" standalone="no"?>
<Relationships xmlns="http://schemas.openxmlformats.org/package/2006/relationships">
<Relationship Id="rId1" Target="../slideMasters/slideMaster1.xml" Type="http://schemas.openxmlformats.org/officeDocument/2006/relationships/slideMaster"/>
<Relationship Id="rId2" Target="../media/image7.png" Type="http://schemas.openxmlformats.org/officeDocument/2006/relationships/image"/>
</Relationships>

</file>

<file path=ppt/slideLayouts/_rels/slideLayout2.xml.rels><?xml version="1.0" encoding="UTF-8" standalone="no"?>
<Relationships xmlns="http://schemas.openxmlformats.org/package/2006/relationships">
<Relationship Id="rId1" Target="../slideMasters/slideMaster1.xml" Type="http://schemas.openxmlformats.org/officeDocument/2006/relationships/slideMaster"/>
<Relationship Id="rId2" Target="../media/image3.png" Type="http://schemas.openxmlformats.org/officeDocument/2006/relationships/image"/>
<Relationship Id="rId3" Target="../media/image4.png" Type="http://schemas.openxmlformats.org/officeDocument/2006/relationships/image"/>
</Relationships>

</file>

<file path=ppt/slideLayouts/_rels/slideLayout3.xml.rels><?xml version="1.0" encoding="UTF-8" standalone="no"?>
<Relationships xmlns="http://schemas.openxmlformats.org/package/2006/relationships">
<Relationship Id="rId1" Target="../slideMasters/slideMaster1.xml" Type="http://schemas.openxmlformats.org/officeDocument/2006/relationships/slideMaster"/>
<Relationship Id="rId2" Target="../media/image3.png" Type="http://schemas.openxmlformats.org/officeDocument/2006/relationships/image"/>
<Relationship Id="rId3" Target="../media/image4.png" Type="http://schemas.openxmlformats.org/officeDocument/2006/relationships/image"/>
</Relationships>

</file>

<file path=ppt/slideLayouts/_rels/slideLayout4.xml.rels><?xml version="1.0" encoding="UTF-8" standalone="no"?>
<Relationships xmlns="http://schemas.openxmlformats.org/package/2006/relationships">
<Relationship Id="rId1" Target="../slideMasters/slideMaster1.xml" Type="http://schemas.openxmlformats.org/officeDocument/2006/relationships/slideMaster"/>
<Relationship Id="rId2" Target="../media/image5.jpg" Type="http://schemas.openxmlformats.org/officeDocument/2006/relationships/image"/>
<Relationship Id="rId3" Target="../media/image3.png" Type="http://schemas.openxmlformats.org/officeDocument/2006/relationships/image"/>
<Relationship Id="rId4" Target="../media/image4.png" Type="http://schemas.openxmlformats.org/officeDocument/2006/relationships/image"/>
</Relationships>

</file>

<file path=ppt/slideLayouts/_rels/slideLayout5.xml.rels><?xml version="1.0" encoding="UTF-8" standalone="no"?>
<Relationships xmlns="http://schemas.openxmlformats.org/package/2006/relationships">
<Relationship Id="rId1" Target="../slideMasters/slideMaster1.xml" Type="http://schemas.openxmlformats.org/officeDocument/2006/relationships/slideMaster"/>
</Relationships>

</file>

<file path=ppt/slideLayouts/_rels/slideLayout6.xml.rels><?xml version="1.0" encoding="UTF-8" standalone="no"?>
<Relationships xmlns="http://schemas.openxmlformats.org/package/2006/relationships">
<Relationship Id="rId1" Target="../slideMasters/slideMaster1.xml" Type="http://schemas.openxmlformats.org/officeDocument/2006/relationships/slideMaster"/>
</Relationships>

</file>

<file path=ppt/slideLayouts/_rels/slideLayout7.xml.rels><?xml version="1.0" encoding="UTF-8" standalone="no"?>
<Relationships xmlns="http://schemas.openxmlformats.org/package/2006/relationships">
<Relationship Id="rId1" Target="../slideMasters/slideMaster1.xml" Type="http://schemas.openxmlformats.org/officeDocument/2006/relationships/slideMaster"/>
</Relationships>

</file>

<file path=ppt/slideLayouts/_rels/slideLayout8.xml.rels><?xml version="1.0" encoding="UTF-8" standalone="no"?>
<Relationships xmlns="http://schemas.openxmlformats.org/package/2006/relationships">
<Relationship Id="rId1" Target="../slideMasters/slideMaster1.xml" Type="http://schemas.openxmlformats.org/officeDocument/2006/relationships/slideMaster"/>
</Relationships>

</file>

<file path=ppt/slideLayouts/_rels/slideLayout9.xml.rels><?xml version="1.0" encoding="UTF-8" standalone="no"?>
<Relationships xmlns="http://schemas.openxmlformats.org/package/2006/relationships">
<Relationship Id="rId1" Target="../slideMasters/slideMaster1.xml" Type="http://schemas.openxmlformats.org/officeDocument/2006/relationships/slideMaster"/>
</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3"/>
        <p:cNvGrpSpPr/>
        <p:nvPr/>
      </p:nvGrpSpPr>
      <p:grpSpPr>
        <a:xfrm>
          <a:off x="0" y="0"/>
          <a:ext cx="0" cy="0"/>
          <a:chOff x="0" y="0"/>
          <a:chExt cx="0" cy="0"/>
        </a:xfrm>
      </p:grpSpPr>
      <p:sp>
        <p:nvSpPr>
          <p:cNvPr id="14" name="Google Shape;14;g24dc007ee29_0_568"/>
          <p:cNvSpPr txBox="1">
            <a:spLocks noGrp="1"/>
          </p:cNvSpPr>
          <p:nvPr>
            <p:ph type="sldNum" idx="12"/>
          </p:nvPr>
        </p:nvSpPr>
        <p:spPr>
          <a:xfrm>
            <a:off x="156333" y="456886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‹nr.›</a:t>
            </a:fld>
            <a:endParaRPr/>
          </a:p>
        </p:txBody>
      </p:sp>
      <p:sp>
        <p:nvSpPr>
          <p:cNvPr id="15" name="Google Shape;15;g24dc007ee29_0_568"/>
          <p:cNvSpPr txBox="1">
            <a:spLocks noGrp="1"/>
          </p:cNvSpPr>
          <p:nvPr>
            <p:ph type="title"/>
          </p:nvPr>
        </p:nvSpPr>
        <p:spPr>
          <a:xfrm>
            <a:off x="311100" y="851525"/>
            <a:ext cx="8521800" cy="20541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800"/>
              <a:buNone/>
              <a:defRPr sz="54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6" name="Google Shape;16;g24dc007ee29_0_568"/>
          <p:cNvSpPr txBox="1">
            <a:spLocks noGrp="1"/>
          </p:cNvSpPr>
          <p:nvPr>
            <p:ph type="subTitle" idx="1"/>
          </p:nvPr>
        </p:nvSpPr>
        <p:spPr>
          <a:xfrm>
            <a:off x="464025" y="2921175"/>
            <a:ext cx="8521800" cy="7683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1800"/>
              <a:buNone/>
              <a:defRPr sz="3600"/>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Horizontaal Accent 1 1 1">
  <p:cSld name="TITLE_AND_TWO_COLUMNS_2_1">
    <p:spTree>
      <p:nvGrpSpPr>
        <p:cNvPr id="1" name="Shape 65"/>
        <p:cNvGrpSpPr/>
        <p:nvPr/>
      </p:nvGrpSpPr>
      <p:grpSpPr>
        <a:xfrm>
          <a:off x="0" y="0"/>
          <a:ext cx="0" cy="0"/>
          <a:chOff x="0" y="0"/>
          <a:chExt cx="0" cy="0"/>
        </a:xfrm>
      </p:grpSpPr>
      <p:sp>
        <p:nvSpPr>
          <p:cNvPr id="66" name="Google Shape;66;g24dc007ee29_0_614"/>
          <p:cNvSpPr txBox="1">
            <a:spLocks noGrp="1"/>
          </p:cNvSpPr>
          <p:nvPr>
            <p:ph type="sldNum" idx="12"/>
          </p:nvPr>
        </p:nvSpPr>
        <p:spPr>
          <a:xfrm>
            <a:off x="156333" y="456886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‹nr.›</a:t>
            </a:fld>
            <a:endParaRPr/>
          </a:p>
        </p:txBody>
      </p:sp>
      <p:sp>
        <p:nvSpPr>
          <p:cNvPr id="67" name="Google Shape;67;g24dc007ee29_0_614"/>
          <p:cNvSpPr/>
          <p:nvPr/>
        </p:nvSpPr>
        <p:spPr>
          <a:xfrm>
            <a:off x="0" y="0"/>
            <a:ext cx="9144000" cy="10974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g24dc007ee29_0_614"/>
          <p:cNvSpPr txBox="1">
            <a:spLocks noGrp="1"/>
          </p:cNvSpPr>
          <p:nvPr>
            <p:ph type="title"/>
          </p:nvPr>
        </p:nvSpPr>
        <p:spPr>
          <a:xfrm>
            <a:off x="640100" y="303875"/>
            <a:ext cx="6298800" cy="808200"/>
          </a:xfrm>
          <a:prstGeom prst="rect">
            <a:avLst/>
          </a:prstGeom>
          <a:noFill/>
          <a:ln>
            <a:noFill/>
          </a:ln>
        </p:spPr>
        <p:txBody>
          <a:bodyPr spcFirstLastPara="1" wrap="square" lIns="0" tIns="0" rIns="91425" bIns="91425" anchor="t" anchorCtr="0">
            <a:noAutofit/>
          </a:bodyPr>
          <a:lstStyle>
            <a:lvl1pPr lvl="0" algn="l">
              <a:lnSpc>
                <a:spcPct val="100000"/>
              </a:lnSpc>
              <a:spcBef>
                <a:spcPts val="0"/>
              </a:spcBef>
              <a:spcAft>
                <a:spcPts val="0"/>
              </a:spcAft>
              <a:buSzPts val="2800"/>
              <a:buNone/>
              <a:defRPr sz="1800">
                <a:solidFill>
                  <a:schemeClr val="dk2"/>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9" name="Google Shape;69;g24dc007ee29_0_614"/>
          <p:cNvSpPr txBox="1">
            <a:spLocks noGrp="1"/>
          </p:cNvSpPr>
          <p:nvPr>
            <p:ph type="body" idx="1"/>
          </p:nvPr>
        </p:nvSpPr>
        <p:spPr>
          <a:xfrm>
            <a:off x="640100" y="1670275"/>
            <a:ext cx="5492400" cy="2451900"/>
          </a:xfrm>
          <a:prstGeom prst="rect">
            <a:avLst/>
          </a:prstGeom>
          <a:noFill/>
          <a:ln>
            <a:noFill/>
          </a:ln>
        </p:spPr>
        <p:txBody>
          <a:bodyPr spcFirstLastPara="1" wrap="square" lIns="0" tIns="0" rIns="91425" bIns="91425" anchor="t" anchorCtr="0">
            <a:noAutofit/>
          </a:bodyPr>
          <a:lstStyle>
            <a:lvl1pPr marL="457200" lvl="0" indent="-342900" algn="l">
              <a:lnSpc>
                <a:spcPct val="115000"/>
              </a:lnSpc>
              <a:spcBef>
                <a:spcPts val="0"/>
              </a:spcBef>
              <a:spcAft>
                <a:spcPts val="0"/>
              </a:spcAft>
              <a:buClr>
                <a:schemeClr val="dk1"/>
              </a:buClr>
              <a:buSzPts val="1800"/>
              <a:buChar char="●"/>
              <a:defRPr>
                <a:solidFill>
                  <a:schemeClr val="dk1"/>
                </a:solidFill>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anvas verticaal" type="titleOnly">
  <p:cSld name="TITLE_ONLY">
    <p:spTree>
      <p:nvGrpSpPr>
        <p:cNvPr id="1" name="Shape 70"/>
        <p:cNvGrpSpPr/>
        <p:nvPr/>
      </p:nvGrpSpPr>
      <p:grpSpPr>
        <a:xfrm>
          <a:off x="0" y="0"/>
          <a:ext cx="0" cy="0"/>
          <a:chOff x="0" y="0"/>
          <a:chExt cx="0" cy="0"/>
        </a:xfrm>
      </p:grpSpPr>
      <p:sp>
        <p:nvSpPr>
          <p:cNvPr id="71" name="Google Shape;71;g24dc007ee29_0_619"/>
          <p:cNvSpPr txBox="1">
            <a:spLocks noGrp="1"/>
          </p:cNvSpPr>
          <p:nvPr>
            <p:ph type="sldNum" idx="12"/>
          </p:nvPr>
        </p:nvSpPr>
        <p:spPr>
          <a:xfrm>
            <a:off x="156333" y="456886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‹nr.›</a:t>
            </a:fld>
            <a:endParaRPr/>
          </a:p>
        </p:txBody>
      </p:sp>
      <p:sp>
        <p:nvSpPr>
          <p:cNvPr id="72" name="Google Shape;72;g24dc007ee29_0_619"/>
          <p:cNvSpPr txBox="1">
            <a:spLocks noGrp="1"/>
          </p:cNvSpPr>
          <p:nvPr>
            <p:ph type="body" idx="1"/>
          </p:nvPr>
        </p:nvSpPr>
        <p:spPr>
          <a:xfrm>
            <a:off x="639025" y="1316075"/>
            <a:ext cx="7493100" cy="3210300"/>
          </a:xfrm>
          <a:prstGeom prst="rect">
            <a:avLst/>
          </a:prstGeom>
          <a:noFill/>
          <a:ln w="9525" cap="flat" cmpd="sng">
            <a:solidFill>
              <a:srgbClr val="000000"/>
            </a:solidFill>
            <a:prstDash val="dot"/>
            <a:round/>
            <a:headEnd type="none" w="sm" len="sm"/>
            <a:tailEnd type="none" w="sm" len="sm"/>
          </a:ln>
        </p:spPr>
        <p:txBody>
          <a:bodyPr spcFirstLastPara="1" wrap="square" lIns="0" tIns="0" rIns="91425" bIns="91425" anchor="t" anchorCtr="0">
            <a:noAutofit/>
          </a:bodyPr>
          <a:lstStyle>
            <a:lvl1pPr marL="457200" lvl="0" indent="-342900" algn="l">
              <a:lnSpc>
                <a:spcPct val="115000"/>
              </a:lnSpc>
              <a:spcBef>
                <a:spcPts val="0"/>
              </a:spcBef>
              <a:spcAft>
                <a:spcPts val="0"/>
              </a:spcAft>
              <a:buClr>
                <a:schemeClr val="dk1"/>
              </a:buClr>
              <a:buSzPts val="1800"/>
              <a:buChar char="●"/>
              <a:defRPr>
                <a:solidFill>
                  <a:schemeClr val="dk1"/>
                </a:solidFill>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73" name="Google Shape;73;g24dc007ee29_0_619"/>
          <p:cNvSpPr txBox="1">
            <a:spLocks noGrp="1"/>
          </p:cNvSpPr>
          <p:nvPr>
            <p:ph type="title"/>
          </p:nvPr>
        </p:nvSpPr>
        <p:spPr>
          <a:xfrm>
            <a:off x="645525" y="292275"/>
            <a:ext cx="6283500" cy="8103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sz="1800" b="1"/>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nvas Horizontaal">
  <p:cSld name="ONE_COLUMN_TEXT">
    <p:spTree>
      <p:nvGrpSpPr>
        <p:cNvPr id="1" name="Shape 74"/>
        <p:cNvGrpSpPr/>
        <p:nvPr/>
      </p:nvGrpSpPr>
      <p:grpSpPr>
        <a:xfrm>
          <a:off x="0" y="0"/>
          <a:ext cx="0" cy="0"/>
          <a:chOff x="0" y="0"/>
          <a:chExt cx="0" cy="0"/>
        </a:xfrm>
      </p:grpSpPr>
      <p:sp>
        <p:nvSpPr>
          <p:cNvPr id="75" name="Google Shape;75;g24dc007ee29_0_623"/>
          <p:cNvSpPr txBox="1">
            <a:spLocks noGrp="1"/>
          </p:cNvSpPr>
          <p:nvPr>
            <p:ph type="sldNum" idx="12"/>
          </p:nvPr>
        </p:nvSpPr>
        <p:spPr>
          <a:xfrm>
            <a:off x="156333" y="456886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‹nr.›</a:t>
            </a:fld>
            <a:endParaRPr/>
          </a:p>
        </p:txBody>
      </p:sp>
      <p:sp>
        <p:nvSpPr>
          <p:cNvPr id="76" name="Google Shape;76;g24dc007ee29_0_623"/>
          <p:cNvSpPr txBox="1">
            <a:spLocks noGrp="1"/>
          </p:cNvSpPr>
          <p:nvPr>
            <p:ph type="title"/>
          </p:nvPr>
        </p:nvSpPr>
        <p:spPr>
          <a:xfrm>
            <a:off x="295300" y="721050"/>
            <a:ext cx="1524600" cy="2025900"/>
          </a:xfrm>
          <a:prstGeom prst="rect">
            <a:avLst/>
          </a:prstGeom>
          <a:noFill/>
          <a:ln>
            <a:noFill/>
          </a:ln>
        </p:spPr>
        <p:txBody>
          <a:bodyPr spcFirstLastPara="1" wrap="square" lIns="91425" tIns="0" rIns="0" bIns="91425" anchor="t" anchorCtr="0">
            <a:noAutofit/>
          </a:bodyPr>
          <a:lstStyle>
            <a:lvl1pPr lvl="0" algn="r">
              <a:lnSpc>
                <a:spcPct val="100000"/>
              </a:lnSpc>
              <a:spcBef>
                <a:spcPts val="0"/>
              </a:spcBef>
              <a:spcAft>
                <a:spcPts val="0"/>
              </a:spcAft>
              <a:buSzPts val="2800"/>
              <a:buNone/>
              <a:defRPr sz="1800" b="1"/>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7" name="Google Shape;77;g24dc007ee29_0_623"/>
          <p:cNvSpPr txBox="1">
            <a:spLocks noGrp="1"/>
          </p:cNvSpPr>
          <p:nvPr>
            <p:ph type="body" idx="1"/>
          </p:nvPr>
        </p:nvSpPr>
        <p:spPr>
          <a:xfrm>
            <a:off x="2236550" y="-3325"/>
            <a:ext cx="6005700" cy="50970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chemeClr val="dk1"/>
              </a:buClr>
              <a:buSzPts val="1800"/>
              <a:buChar char="●"/>
              <a:defRPr>
                <a:solidFill>
                  <a:schemeClr val="dk1"/>
                </a:solidFill>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Afsluiter - Wit">
  <p:cSld name="TITLE_1">
    <p:bg>
      <p:bgPr>
        <a:blipFill>
          <a:blip r:embed="rId2">
            <a:alphaModFix/>
          </a:blip>
          <a:stretch>
            <a:fillRect/>
          </a:stretch>
        </a:blipFill>
        <a:effectLst/>
      </p:bgPr>
    </p:bg>
    <p:spTree>
      <p:nvGrpSpPr>
        <p:cNvPr id="1" name="Shape 78"/>
        <p:cNvGrpSpPr/>
        <p:nvPr/>
      </p:nvGrpSpPr>
      <p:grpSpPr>
        <a:xfrm>
          <a:off x="0" y="0"/>
          <a:ext cx="0" cy="0"/>
          <a:chOff x="0" y="0"/>
          <a:chExt cx="0" cy="0"/>
        </a:xfrm>
      </p:grpSpPr>
      <p:sp>
        <p:nvSpPr>
          <p:cNvPr id="79" name="Google Shape;79;g24dc007ee29_0_627"/>
          <p:cNvSpPr txBox="1">
            <a:spLocks noGrp="1"/>
          </p:cNvSpPr>
          <p:nvPr>
            <p:ph type="title"/>
          </p:nvPr>
        </p:nvSpPr>
        <p:spPr>
          <a:xfrm>
            <a:off x="1095450" y="1544275"/>
            <a:ext cx="6991200" cy="20541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3600">
                <a:solidFill>
                  <a:schemeClr val="dk2"/>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80" name="Google Shape;80;g24dc007ee29_0_627"/>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ekop 1">
  <p:cSld name="SECTION_HEADER_2">
    <p:bg>
      <p:bgPr>
        <a:blipFill>
          <a:blip r:embed="rId2">
            <a:alphaModFix/>
          </a:blip>
          <a:stretch>
            <a:fillRect/>
          </a:stretch>
        </a:blipFill>
        <a:effectLst/>
      </p:bgPr>
    </p:bg>
    <p:spTree>
      <p:nvGrpSpPr>
        <p:cNvPr id="1" name="Shape 81"/>
        <p:cNvGrpSpPr/>
        <p:nvPr/>
      </p:nvGrpSpPr>
      <p:grpSpPr>
        <a:xfrm>
          <a:off x="0" y="0"/>
          <a:ext cx="0" cy="0"/>
          <a:chOff x="0" y="0"/>
          <a:chExt cx="0" cy="0"/>
        </a:xfrm>
      </p:grpSpPr>
      <p:sp>
        <p:nvSpPr>
          <p:cNvPr id="82" name="Google Shape;82;g24dc007ee29_0_630"/>
          <p:cNvSpPr txBox="1">
            <a:spLocks noGrp="1"/>
          </p:cNvSpPr>
          <p:nvPr>
            <p:ph type="sldNum" idx="12"/>
          </p:nvPr>
        </p:nvSpPr>
        <p:spPr>
          <a:xfrm>
            <a:off x="156333" y="456886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‹nr.›</a:t>
            </a:fld>
            <a:endParaRPr/>
          </a:p>
        </p:txBody>
      </p:sp>
      <p:sp>
        <p:nvSpPr>
          <p:cNvPr id="83" name="Google Shape;83;g24dc007ee29_0_630"/>
          <p:cNvSpPr txBox="1"/>
          <p:nvPr/>
        </p:nvSpPr>
        <p:spPr>
          <a:xfrm>
            <a:off x="311150" y="744537"/>
            <a:ext cx="8521800" cy="2052600"/>
          </a:xfrm>
          <a:prstGeom prst="rect">
            <a:avLst/>
          </a:prstGeom>
          <a:noFill/>
          <a:ln>
            <a:noFill/>
          </a:ln>
        </p:spPr>
        <p:txBody>
          <a:bodyPr spcFirstLastPara="1" wrap="square" lIns="91400" tIns="91400" rIns="91400" bIns="91400" anchor="b" anchorCtr="0">
            <a:noAutofit/>
          </a:bodyPr>
          <a:lstStyle/>
          <a:p>
            <a:pPr marL="0" marR="0" lvl="0" indent="0" algn="ctr" rtl="0">
              <a:lnSpc>
                <a:spcPct val="100000"/>
              </a:lnSpc>
              <a:spcBef>
                <a:spcPts val="0"/>
              </a:spcBef>
              <a:spcAft>
                <a:spcPts val="0"/>
              </a:spcAft>
              <a:buClr>
                <a:srgbClr val="000000"/>
              </a:buClr>
              <a:buSzPts val="5400"/>
              <a:buFont typeface="Arial"/>
              <a:buNone/>
            </a:pPr>
            <a:r>
              <a:rPr lang="en-GB" sz="5400" b="0" i="0" u="none" strike="noStrike" cap="none">
                <a:solidFill>
                  <a:srgbClr val="FFFFFF"/>
                </a:solidFill>
                <a:latin typeface="Calibri"/>
                <a:ea typeface="Calibri"/>
                <a:cs typeface="Calibri"/>
                <a:sym typeface="Calibri"/>
              </a:rPr>
              <a:t>Titel presentatie</a:t>
            </a:r>
            <a:endParaRPr sz="2800" b="0" i="0" u="none" strike="noStrike" cap="none">
              <a:solidFill>
                <a:srgbClr val="FFFFFF"/>
              </a:solidFill>
              <a:latin typeface="Calibri"/>
              <a:ea typeface="Calibri"/>
              <a:cs typeface="Calibri"/>
              <a:sym typeface="Calibri"/>
            </a:endParaRPr>
          </a:p>
        </p:txBody>
      </p:sp>
      <p:sp>
        <p:nvSpPr>
          <p:cNvPr id="84" name="Google Shape;84;g24dc007ee29_0_630"/>
          <p:cNvSpPr txBox="1"/>
          <p:nvPr/>
        </p:nvSpPr>
        <p:spPr>
          <a:xfrm>
            <a:off x="311150" y="2693987"/>
            <a:ext cx="8521800" cy="792300"/>
          </a:xfrm>
          <a:prstGeom prst="rect">
            <a:avLst/>
          </a:prstGeom>
          <a:noFill/>
          <a:ln>
            <a:noFill/>
          </a:ln>
        </p:spPr>
        <p:txBody>
          <a:bodyPr spcFirstLastPara="1" wrap="square" lIns="91425" tIns="45700" rIns="91425" bIns="45700" anchor="t" anchorCtr="0">
            <a:noAutofit/>
          </a:bodyPr>
          <a:lstStyle/>
          <a:p>
            <a:pPr marL="457200" marR="0" lvl="0" indent="-342900" algn="ctr" rtl="0">
              <a:lnSpc>
                <a:spcPct val="100000"/>
              </a:lnSpc>
              <a:spcBef>
                <a:spcPts val="0"/>
              </a:spcBef>
              <a:spcAft>
                <a:spcPts val="0"/>
              </a:spcAft>
              <a:buClr>
                <a:srgbClr val="000000"/>
              </a:buClr>
              <a:buSzPts val="3600"/>
              <a:buFont typeface="Arial"/>
              <a:buNone/>
            </a:pPr>
            <a:r>
              <a:rPr lang="en-GB" sz="3600" b="0" i="0" u="none" strike="noStrike" cap="none">
                <a:solidFill>
                  <a:srgbClr val="FFFFFF"/>
                </a:solidFill>
                <a:latin typeface="Calibri"/>
                <a:ea typeface="Calibri"/>
                <a:cs typeface="Calibri"/>
                <a:sym typeface="Calibri"/>
              </a:rPr>
              <a:t>Subtitel</a:t>
            </a: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LIDE TYPE 8-3 1">
  <p:cSld name="SLIDE TYPE 8-3">
    <p:spTree>
      <p:nvGrpSpPr>
        <p:cNvPr id="1" name="Shape 85"/>
        <p:cNvGrpSpPr/>
        <p:nvPr/>
      </p:nvGrpSpPr>
      <p:grpSpPr>
        <a:xfrm>
          <a:off x="0" y="0"/>
          <a:ext cx="0" cy="0"/>
          <a:chOff x="0" y="0"/>
          <a:chExt cx="0" cy="0"/>
        </a:xfrm>
      </p:grpSpPr>
      <p:sp>
        <p:nvSpPr>
          <p:cNvPr id="86" name="Google Shape;86;g29e1814f9fa_2_260"/>
          <p:cNvSpPr txBox="1"/>
          <p:nvPr/>
        </p:nvSpPr>
        <p:spPr>
          <a:xfrm>
            <a:off x="351578" y="3087025"/>
            <a:ext cx="234000" cy="4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GB" sz="1600" b="1" i="0" u="none" strike="noStrike" cap="none">
                <a:solidFill>
                  <a:srgbClr val="FFFFFF"/>
                </a:solidFill>
                <a:latin typeface="Helvetica Neue"/>
                <a:ea typeface="Helvetica Neue"/>
                <a:cs typeface="Helvetica Neue"/>
                <a:sym typeface="Helvetica Neue"/>
              </a:rPr>
              <a:t>2</a:t>
            </a:r>
            <a:endParaRPr sz="1600" b="1" i="0" u="none" strike="noStrike" cap="none">
              <a:solidFill>
                <a:srgbClr val="FFFFFF"/>
              </a:solidFill>
              <a:latin typeface="Helvetica Neue"/>
              <a:ea typeface="Helvetica Neue"/>
              <a:cs typeface="Helvetica Neue"/>
              <a:sym typeface="Helvetica Neue"/>
            </a:endParaRPr>
          </a:p>
        </p:txBody>
      </p:sp>
      <p:sp>
        <p:nvSpPr>
          <p:cNvPr id="87" name="Google Shape;87;g29e1814f9fa_2_260"/>
          <p:cNvSpPr txBox="1"/>
          <p:nvPr/>
        </p:nvSpPr>
        <p:spPr>
          <a:xfrm>
            <a:off x="351578" y="1094275"/>
            <a:ext cx="234000" cy="4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GB" sz="1600" b="1" i="0" u="none" strike="noStrike" cap="none">
                <a:solidFill>
                  <a:srgbClr val="FFFFFF"/>
                </a:solidFill>
                <a:latin typeface="Helvetica Neue"/>
                <a:ea typeface="Helvetica Neue"/>
                <a:cs typeface="Helvetica Neue"/>
                <a:sym typeface="Helvetica Neue"/>
              </a:rPr>
              <a:t>1</a:t>
            </a:r>
            <a:endParaRPr sz="1600" b="1" i="0" u="none" strike="noStrike" cap="none">
              <a:solidFill>
                <a:srgbClr val="FFFFFF"/>
              </a:solidFill>
              <a:latin typeface="Helvetica Neue"/>
              <a:ea typeface="Helvetica Neue"/>
              <a:cs typeface="Helvetica Neue"/>
              <a:sym typeface="Helvetica Neue"/>
            </a:endParaRPr>
          </a:p>
        </p:txBody>
      </p:sp>
      <p:pic>
        <p:nvPicPr>
          <p:cNvPr id="88" name="Google Shape;88;g29e1814f9fa_2_260" descr="LogoDark.pdf"/>
          <p:cNvPicPr preferRelativeResize="0"/>
          <p:nvPr/>
        </p:nvPicPr>
        <p:blipFill rotWithShape="1">
          <a:blip r:embed="rId2">
            <a:alphaModFix/>
          </a:blip>
          <a:srcRect/>
          <a:stretch/>
        </p:blipFill>
        <p:spPr>
          <a:xfrm>
            <a:off x="8478359" y="4691416"/>
            <a:ext cx="456065" cy="266408"/>
          </a:xfrm>
          <a:prstGeom prst="rect">
            <a:avLst/>
          </a:prstGeom>
          <a:noFill/>
          <a:ln>
            <a:noFill/>
          </a:ln>
        </p:spPr>
      </p:pic>
      <p:sp>
        <p:nvSpPr>
          <p:cNvPr id="89" name="Google Shape;89;g29e1814f9fa_2_260"/>
          <p:cNvSpPr txBox="1">
            <a:spLocks noGrp="1"/>
          </p:cNvSpPr>
          <p:nvPr>
            <p:ph type="title"/>
          </p:nvPr>
        </p:nvSpPr>
        <p:spPr>
          <a:xfrm>
            <a:off x="536800" y="291425"/>
            <a:ext cx="6056400" cy="417900"/>
          </a:xfrm>
          <a:prstGeom prst="rect">
            <a:avLst/>
          </a:prstGeom>
          <a:noFill/>
          <a:ln>
            <a:noFill/>
          </a:ln>
        </p:spPr>
        <p:txBody>
          <a:bodyPr spcFirstLastPara="1" wrap="square" lIns="68575" tIns="68575" rIns="68575" bIns="68575" anchor="t" anchorCtr="0">
            <a:noAutofit/>
          </a:bodyPr>
          <a:lstStyle>
            <a:lvl1pPr marR="0" lvl="0" algn="l">
              <a:lnSpc>
                <a:spcPct val="100000"/>
              </a:lnSpc>
              <a:spcBef>
                <a:spcPts val="0"/>
              </a:spcBef>
              <a:spcAft>
                <a:spcPts val="0"/>
              </a:spcAft>
              <a:buClr>
                <a:srgbClr val="00435F"/>
              </a:buClr>
              <a:buSzPts val="2200"/>
              <a:buFont typeface="Arial"/>
              <a:buNone/>
              <a:defRPr sz="2900" b="1" i="0" u="none" strike="noStrike" cap="none">
                <a:solidFill>
                  <a:srgbClr val="00435F"/>
                </a:solidFill>
                <a:latin typeface="Helvetica Neue"/>
                <a:ea typeface="Helvetica Neue"/>
                <a:cs typeface="Helvetica Neue"/>
                <a:sym typeface="Helvetica Neue"/>
              </a:defRPr>
            </a:lvl1pPr>
            <a:lvl2pPr marR="0" lvl="1" algn="l">
              <a:lnSpc>
                <a:spcPct val="100000"/>
              </a:lnSpc>
              <a:spcBef>
                <a:spcPts val="0"/>
              </a:spcBef>
              <a:spcAft>
                <a:spcPts val="0"/>
              </a:spcAft>
              <a:buClr>
                <a:srgbClr val="00435F"/>
              </a:buClr>
              <a:buSzPts val="2200"/>
              <a:buFont typeface="Arial"/>
              <a:buNone/>
              <a:defRPr sz="2900" b="0" i="0" u="none" strike="noStrike" cap="none">
                <a:solidFill>
                  <a:srgbClr val="00435F"/>
                </a:solidFill>
                <a:latin typeface="Arial"/>
                <a:ea typeface="Arial"/>
                <a:cs typeface="Arial"/>
                <a:sym typeface="Arial"/>
              </a:defRPr>
            </a:lvl2pPr>
            <a:lvl3pPr marR="0" lvl="2" algn="l">
              <a:lnSpc>
                <a:spcPct val="100000"/>
              </a:lnSpc>
              <a:spcBef>
                <a:spcPts val="0"/>
              </a:spcBef>
              <a:spcAft>
                <a:spcPts val="0"/>
              </a:spcAft>
              <a:buClr>
                <a:srgbClr val="00435F"/>
              </a:buClr>
              <a:buSzPts val="2200"/>
              <a:buFont typeface="Arial"/>
              <a:buNone/>
              <a:defRPr sz="2900" b="0" i="0" u="none" strike="noStrike" cap="none">
                <a:solidFill>
                  <a:srgbClr val="00435F"/>
                </a:solidFill>
                <a:latin typeface="Arial"/>
                <a:ea typeface="Arial"/>
                <a:cs typeface="Arial"/>
                <a:sym typeface="Arial"/>
              </a:defRPr>
            </a:lvl3pPr>
            <a:lvl4pPr marR="0" lvl="3" algn="l">
              <a:lnSpc>
                <a:spcPct val="100000"/>
              </a:lnSpc>
              <a:spcBef>
                <a:spcPts val="0"/>
              </a:spcBef>
              <a:spcAft>
                <a:spcPts val="0"/>
              </a:spcAft>
              <a:buClr>
                <a:srgbClr val="00435F"/>
              </a:buClr>
              <a:buSzPts val="2200"/>
              <a:buFont typeface="Arial"/>
              <a:buNone/>
              <a:defRPr sz="2900" b="0" i="0" u="none" strike="noStrike" cap="none">
                <a:solidFill>
                  <a:srgbClr val="00435F"/>
                </a:solidFill>
                <a:latin typeface="Arial"/>
                <a:ea typeface="Arial"/>
                <a:cs typeface="Arial"/>
                <a:sym typeface="Arial"/>
              </a:defRPr>
            </a:lvl4pPr>
            <a:lvl5pPr marR="0" lvl="4" algn="l">
              <a:lnSpc>
                <a:spcPct val="100000"/>
              </a:lnSpc>
              <a:spcBef>
                <a:spcPts val="0"/>
              </a:spcBef>
              <a:spcAft>
                <a:spcPts val="0"/>
              </a:spcAft>
              <a:buClr>
                <a:srgbClr val="00435F"/>
              </a:buClr>
              <a:buSzPts val="2200"/>
              <a:buFont typeface="Arial"/>
              <a:buNone/>
              <a:defRPr sz="2900" b="0" i="0" u="none" strike="noStrike" cap="none">
                <a:solidFill>
                  <a:srgbClr val="00435F"/>
                </a:solidFill>
                <a:latin typeface="Arial"/>
                <a:ea typeface="Arial"/>
                <a:cs typeface="Arial"/>
                <a:sym typeface="Arial"/>
              </a:defRPr>
            </a:lvl5pPr>
            <a:lvl6pPr marR="0" lvl="5" algn="l">
              <a:lnSpc>
                <a:spcPct val="100000"/>
              </a:lnSpc>
              <a:spcBef>
                <a:spcPts val="0"/>
              </a:spcBef>
              <a:spcAft>
                <a:spcPts val="0"/>
              </a:spcAft>
              <a:buClr>
                <a:srgbClr val="00435F"/>
              </a:buClr>
              <a:buSzPts val="2200"/>
              <a:buFont typeface="Arial"/>
              <a:buNone/>
              <a:defRPr sz="2900" b="0" i="0" u="none" strike="noStrike" cap="none">
                <a:solidFill>
                  <a:srgbClr val="00435F"/>
                </a:solidFill>
                <a:latin typeface="Arial"/>
                <a:ea typeface="Arial"/>
                <a:cs typeface="Arial"/>
                <a:sym typeface="Arial"/>
              </a:defRPr>
            </a:lvl6pPr>
            <a:lvl7pPr marR="0" lvl="6" algn="l">
              <a:lnSpc>
                <a:spcPct val="100000"/>
              </a:lnSpc>
              <a:spcBef>
                <a:spcPts val="0"/>
              </a:spcBef>
              <a:spcAft>
                <a:spcPts val="0"/>
              </a:spcAft>
              <a:buClr>
                <a:srgbClr val="00435F"/>
              </a:buClr>
              <a:buSzPts val="2200"/>
              <a:buFont typeface="Arial"/>
              <a:buNone/>
              <a:defRPr sz="2900" b="0" i="0" u="none" strike="noStrike" cap="none">
                <a:solidFill>
                  <a:srgbClr val="00435F"/>
                </a:solidFill>
                <a:latin typeface="Arial"/>
                <a:ea typeface="Arial"/>
                <a:cs typeface="Arial"/>
                <a:sym typeface="Arial"/>
              </a:defRPr>
            </a:lvl7pPr>
            <a:lvl8pPr marR="0" lvl="7" algn="l">
              <a:lnSpc>
                <a:spcPct val="100000"/>
              </a:lnSpc>
              <a:spcBef>
                <a:spcPts val="0"/>
              </a:spcBef>
              <a:spcAft>
                <a:spcPts val="0"/>
              </a:spcAft>
              <a:buClr>
                <a:srgbClr val="00435F"/>
              </a:buClr>
              <a:buSzPts val="2200"/>
              <a:buFont typeface="Arial"/>
              <a:buNone/>
              <a:defRPr sz="2900" b="0" i="0" u="none" strike="noStrike" cap="none">
                <a:solidFill>
                  <a:srgbClr val="00435F"/>
                </a:solidFill>
                <a:latin typeface="Arial"/>
                <a:ea typeface="Arial"/>
                <a:cs typeface="Arial"/>
                <a:sym typeface="Arial"/>
              </a:defRPr>
            </a:lvl8pPr>
            <a:lvl9pPr marR="0" lvl="8" algn="l">
              <a:lnSpc>
                <a:spcPct val="100000"/>
              </a:lnSpc>
              <a:spcBef>
                <a:spcPts val="0"/>
              </a:spcBef>
              <a:spcAft>
                <a:spcPts val="0"/>
              </a:spcAft>
              <a:buClr>
                <a:srgbClr val="00435F"/>
              </a:buClr>
              <a:buSzPts val="2200"/>
              <a:buFont typeface="Arial"/>
              <a:buNone/>
              <a:defRPr sz="2900" b="0" i="0" u="none" strike="noStrike" cap="none">
                <a:solidFill>
                  <a:srgbClr val="00435F"/>
                </a:solidFill>
                <a:latin typeface="Arial"/>
                <a:ea typeface="Arial"/>
                <a:cs typeface="Arial"/>
                <a:sym typeface="Arial"/>
              </a:defRPr>
            </a:lvl9pPr>
          </a:lstStyle>
          <a:p>
            <a:endParaRPr/>
          </a:p>
        </p:txBody>
      </p:sp>
      <p:sp>
        <p:nvSpPr>
          <p:cNvPr id="90" name="Google Shape;90;g29e1814f9fa_2_260"/>
          <p:cNvSpPr/>
          <p:nvPr/>
        </p:nvSpPr>
        <p:spPr>
          <a:xfrm rot="10800000">
            <a:off x="6445870" y="-893470"/>
            <a:ext cx="3864431" cy="3432044"/>
          </a:xfrm>
          <a:custGeom>
            <a:avLst/>
            <a:gdLst/>
            <a:ahLst/>
            <a:cxnLst/>
            <a:rect l="l" t="t" r="r" b="b"/>
            <a:pathLst>
              <a:path w="13583" h="12063" extrusionOk="0">
                <a:moveTo>
                  <a:pt x="5144" y="1"/>
                </a:moveTo>
                <a:cubicBezTo>
                  <a:pt x="4965" y="1"/>
                  <a:pt x="4788" y="15"/>
                  <a:pt x="4614" y="42"/>
                </a:cubicBezTo>
                <a:cubicBezTo>
                  <a:pt x="3179" y="267"/>
                  <a:pt x="2097" y="1206"/>
                  <a:pt x="1028" y="2110"/>
                </a:cubicBezTo>
                <a:cubicBezTo>
                  <a:pt x="718" y="2369"/>
                  <a:pt x="358" y="2611"/>
                  <a:pt x="1" y="2856"/>
                </a:cubicBezTo>
                <a:lnTo>
                  <a:pt x="1" y="12063"/>
                </a:lnTo>
                <a:lnTo>
                  <a:pt x="4213" y="12063"/>
                </a:lnTo>
                <a:cubicBezTo>
                  <a:pt x="4399" y="11297"/>
                  <a:pt x="4787" y="10607"/>
                  <a:pt x="5424" y="10147"/>
                </a:cubicBezTo>
                <a:cubicBezTo>
                  <a:pt x="6502" y="9357"/>
                  <a:pt x="7956" y="9436"/>
                  <a:pt x="9289" y="9361"/>
                </a:cubicBezTo>
                <a:cubicBezTo>
                  <a:pt x="10432" y="9296"/>
                  <a:pt x="11633" y="9058"/>
                  <a:pt x="12470" y="8275"/>
                </a:cubicBezTo>
                <a:cubicBezTo>
                  <a:pt x="13307" y="7496"/>
                  <a:pt x="13582" y="6034"/>
                  <a:pt x="12783" y="5217"/>
                </a:cubicBezTo>
                <a:cubicBezTo>
                  <a:pt x="11722" y="4135"/>
                  <a:pt x="9616" y="4775"/>
                  <a:pt x="8636" y="3621"/>
                </a:cubicBezTo>
                <a:cubicBezTo>
                  <a:pt x="8115" y="3013"/>
                  <a:pt x="8122" y="2118"/>
                  <a:pt x="7755" y="1407"/>
                </a:cubicBezTo>
                <a:cubicBezTo>
                  <a:pt x="7277" y="481"/>
                  <a:pt x="6199" y="1"/>
                  <a:pt x="5144" y="1"/>
                </a:cubicBezTo>
                <a:close/>
              </a:path>
            </a:pathLst>
          </a:custGeom>
          <a:solidFill>
            <a:srgbClr val="1980A7">
              <a:alpha val="32941"/>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g29e1814f9fa_2_260"/>
          <p:cNvSpPr/>
          <p:nvPr/>
        </p:nvSpPr>
        <p:spPr>
          <a:xfrm flipH="1">
            <a:off x="67" y="2983037"/>
            <a:ext cx="3160735" cy="2160406"/>
          </a:xfrm>
          <a:custGeom>
            <a:avLst/>
            <a:gdLst/>
            <a:ahLst/>
            <a:cxnLst/>
            <a:rect l="l" t="t" r="r" b="b"/>
            <a:pathLst>
              <a:path w="74414" h="50863" extrusionOk="0">
                <a:moveTo>
                  <a:pt x="74414" y="1"/>
                </a:moveTo>
                <a:cubicBezTo>
                  <a:pt x="60793" y="2474"/>
                  <a:pt x="62458" y="21209"/>
                  <a:pt x="51638" y="31541"/>
                </a:cubicBezTo>
                <a:cubicBezTo>
                  <a:pt x="46844" y="36117"/>
                  <a:pt x="42403" y="37136"/>
                  <a:pt x="37698" y="37136"/>
                </a:cubicBezTo>
                <a:cubicBezTo>
                  <a:pt x="33921" y="37136"/>
                  <a:pt x="29973" y="36479"/>
                  <a:pt x="25538" y="36479"/>
                </a:cubicBezTo>
                <a:cubicBezTo>
                  <a:pt x="21627" y="36479"/>
                  <a:pt x="17336" y="36990"/>
                  <a:pt x="12447" y="38913"/>
                </a:cubicBezTo>
                <a:cubicBezTo>
                  <a:pt x="5725" y="41560"/>
                  <a:pt x="1648" y="45953"/>
                  <a:pt x="0" y="50862"/>
                </a:cubicBezTo>
                <a:lnTo>
                  <a:pt x="74414" y="50862"/>
                </a:lnTo>
                <a:lnTo>
                  <a:pt x="74414" y="1"/>
                </a:lnTo>
                <a:close/>
              </a:path>
            </a:pathLst>
          </a:custGeom>
          <a:solidFill>
            <a:srgbClr val="1980A7">
              <a:alpha val="32941"/>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g29e1814f9fa_2_260"/>
          <p:cNvSpPr txBox="1"/>
          <p:nvPr/>
        </p:nvSpPr>
        <p:spPr>
          <a:xfrm>
            <a:off x="0" y="4913888"/>
            <a:ext cx="2777400" cy="1923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800" b="0" i="0" u="none" strike="noStrike" cap="none">
                <a:solidFill>
                  <a:srgbClr val="7F7F7F"/>
                </a:solidFill>
                <a:latin typeface="Helvetica Neue"/>
                <a:ea typeface="Helvetica Neue"/>
                <a:cs typeface="Helvetica Neue"/>
                <a:sym typeface="Helvetica Neue"/>
              </a:rPr>
              <a:t>© 2023 Wemanity </a:t>
            </a:r>
            <a:endParaRPr sz="800" b="0" i="0" u="none" strike="noStrike" cap="none">
              <a:solidFill>
                <a:srgbClr val="000000"/>
              </a:solidFill>
              <a:latin typeface="Helvetica Neue"/>
              <a:ea typeface="Helvetica Neue"/>
              <a:cs typeface="Helvetica Neue"/>
              <a:sym typeface="Helvetica Neue"/>
            </a:endParaRPr>
          </a:p>
        </p:txBody>
      </p:sp>
      <p:sp>
        <p:nvSpPr>
          <p:cNvPr id="93" name="Google Shape;93;g29e1814f9fa_2_260"/>
          <p:cNvSpPr txBox="1"/>
          <p:nvPr/>
        </p:nvSpPr>
        <p:spPr>
          <a:xfrm>
            <a:off x="3699600" y="4869000"/>
            <a:ext cx="1744800" cy="2745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700" b="0" i="1" u="none" strike="noStrike" cap="none">
                <a:solidFill>
                  <a:srgbClr val="888888"/>
                </a:solidFill>
                <a:latin typeface="Arial"/>
                <a:ea typeface="Arial"/>
                <a:cs typeface="Arial"/>
                <a:sym typeface="Arial"/>
              </a:rPr>
              <a:t>CONFIDENTIAL - All Rights Reserved</a:t>
            </a:r>
            <a:endParaRPr sz="700" b="0" i="0" u="none" strike="noStrike" cap="none">
              <a:solidFill>
                <a:srgbClr val="888888"/>
              </a:solidFill>
              <a:latin typeface="Arial"/>
              <a:ea typeface="Arial"/>
              <a:cs typeface="Arial"/>
              <a:sym typeface="Arial"/>
            </a:endParaRPr>
          </a:p>
        </p:txBody>
      </p:sp>
      <p:sp>
        <p:nvSpPr>
          <p:cNvPr id="94" name="Google Shape;94;g29e1814f9fa_2_260"/>
          <p:cNvSpPr txBox="1">
            <a:spLocks noGrp="1"/>
          </p:cNvSpPr>
          <p:nvPr>
            <p:ph type="sldNum" idx="12"/>
          </p:nvPr>
        </p:nvSpPr>
        <p:spPr>
          <a:xfrm>
            <a:off x="8556784" y="4749851"/>
            <a:ext cx="548700" cy="393600"/>
          </a:xfrm>
          <a:prstGeom prst="rect">
            <a:avLst/>
          </a:prstGeom>
          <a:noFill/>
          <a:ln>
            <a:noFill/>
          </a:ln>
        </p:spPr>
        <p:txBody>
          <a:bodyPr spcFirstLastPara="1" wrap="square" lIns="68575" tIns="34275" rIns="68575" bIns="3427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00435F"/>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00435F"/>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00435F"/>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00435F"/>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00435F"/>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00435F"/>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00435F"/>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00435F"/>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00435F"/>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Einde">
  <p:cSld name="Einde">
    <p:bg>
      <p:bgPr>
        <a:solidFill>
          <a:srgbClr val="3E89CA"/>
        </a:solidFill>
        <a:effectLst/>
      </p:bgPr>
    </p:bg>
    <p:spTree>
      <p:nvGrpSpPr>
        <p:cNvPr id="1" name="Shape 95"/>
        <p:cNvGrpSpPr/>
        <p:nvPr/>
      </p:nvGrpSpPr>
      <p:grpSpPr>
        <a:xfrm>
          <a:off x="0" y="0"/>
          <a:ext cx="0" cy="0"/>
          <a:chOff x="0" y="0"/>
          <a:chExt cx="0" cy="0"/>
        </a:xfrm>
      </p:grpSpPr>
      <p:sp>
        <p:nvSpPr>
          <p:cNvPr id="96" name="Google Shape;96;g2c7959c464b_0_252"/>
          <p:cNvSpPr txBox="1">
            <a:spLocks noGrp="1"/>
          </p:cNvSpPr>
          <p:nvPr>
            <p:ph type="ctrTitle"/>
          </p:nvPr>
        </p:nvSpPr>
        <p:spPr>
          <a:xfrm>
            <a:off x="685800" y="1464469"/>
            <a:ext cx="7772400" cy="1102500"/>
          </a:xfrm>
          <a:prstGeom prst="rect">
            <a:avLst/>
          </a:prstGeom>
          <a:noFill/>
          <a:ln>
            <a:noFill/>
          </a:ln>
        </p:spPr>
        <p:txBody>
          <a:bodyPr spcFirstLastPara="1" wrap="square" lIns="91425" tIns="91425" rIns="91425" bIns="91425" anchor="b" anchorCtr="0">
            <a:noAutofit/>
          </a:bodyPr>
          <a:lstStyle>
            <a:lvl1pPr marR="0" lvl="0" algn="ctr" rtl="0">
              <a:lnSpc>
                <a:spcPct val="100000"/>
              </a:lnSpc>
              <a:spcBef>
                <a:spcPts val="0"/>
              </a:spcBef>
              <a:spcAft>
                <a:spcPts val="0"/>
              </a:spcAft>
              <a:buClr>
                <a:schemeClr val="lt1"/>
              </a:buClr>
              <a:buSzPts val="4800"/>
              <a:buFont typeface="Calibri"/>
              <a:buNone/>
              <a:defRPr sz="4800" b="1"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SzPts val="1800"/>
              <a:buFont typeface="Arial"/>
              <a:buNone/>
              <a:defRPr sz="1800"/>
            </a:lvl2pPr>
            <a:lvl3pPr marR="0" lvl="2" algn="l" rtl="0">
              <a:lnSpc>
                <a:spcPct val="100000"/>
              </a:lnSpc>
              <a:spcBef>
                <a:spcPts val="0"/>
              </a:spcBef>
              <a:spcAft>
                <a:spcPts val="0"/>
              </a:spcAft>
              <a:buSzPts val="1800"/>
              <a:buFont typeface="Arial"/>
              <a:buNone/>
              <a:defRPr sz="1800"/>
            </a:lvl3pPr>
            <a:lvl4pPr marR="0" lvl="3" algn="l" rtl="0">
              <a:lnSpc>
                <a:spcPct val="100000"/>
              </a:lnSpc>
              <a:spcBef>
                <a:spcPts val="0"/>
              </a:spcBef>
              <a:spcAft>
                <a:spcPts val="0"/>
              </a:spcAft>
              <a:buSzPts val="1800"/>
              <a:buFont typeface="Arial"/>
              <a:buNone/>
              <a:defRPr sz="1800"/>
            </a:lvl4pPr>
            <a:lvl5pPr marR="0" lvl="4" algn="l" rtl="0">
              <a:lnSpc>
                <a:spcPct val="100000"/>
              </a:lnSpc>
              <a:spcBef>
                <a:spcPts val="0"/>
              </a:spcBef>
              <a:spcAft>
                <a:spcPts val="0"/>
              </a:spcAft>
              <a:buSzPts val="1800"/>
              <a:buFont typeface="Arial"/>
              <a:buNone/>
              <a:defRPr sz="1800"/>
            </a:lvl5pPr>
            <a:lvl6pPr marR="0" lvl="5" algn="l" rtl="0">
              <a:lnSpc>
                <a:spcPct val="100000"/>
              </a:lnSpc>
              <a:spcBef>
                <a:spcPts val="0"/>
              </a:spcBef>
              <a:spcAft>
                <a:spcPts val="0"/>
              </a:spcAft>
              <a:buSzPts val="1800"/>
              <a:buFont typeface="Arial"/>
              <a:buNone/>
              <a:defRPr sz="1800"/>
            </a:lvl6pPr>
            <a:lvl7pPr marR="0" lvl="6" algn="l" rtl="0">
              <a:lnSpc>
                <a:spcPct val="100000"/>
              </a:lnSpc>
              <a:spcBef>
                <a:spcPts val="0"/>
              </a:spcBef>
              <a:spcAft>
                <a:spcPts val="0"/>
              </a:spcAft>
              <a:buSzPts val="1800"/>
              <a:buFont typeface="Arial"/>
              <a:buNone/>
              <a:defRPr sz="1800"/>
            </a:lvl7pPr>
            <a:lvl8pPr marR="0" lvl="7" algn="l" rtl="0">
              <a:lnSpc>
                <a:spcPct val="100000"/>
              </a:lnSpc>
              <a:spcBef>
                <a:spcPts val="0"/>
              </a:spcBef>
              <a:spcAft>
                <a:spcPts val="0"/>
              </a:spcAft>
              <a:buSzPts val="1800"/>
              <a:buFont typeface="Arial"/>
              <a:buNone/>
              <a:defRPr sz="1800"/>
            </a:lvl8pPr>
            <a:lvl9pPr marR="0" lvl="8" algn="l" rtl="0">
              <a:lnSpc>
                <a:spcPct val="100000"/>
              </a:lnSpc>
              <a:spcBef>
                <a:spcPts val="0"/>
              </a:spcBef>
              <a:spcAft>
                <a:spcPts val="0"/>
              </a:spcAft>
              <a:buSzPts val="1800"/>
              <a:buFont typeface="Arial"/>
              <a:buNone/>
              <a:defRPr sz="1800"/>
            </a:lvl9pPr>
          </a:lstStyle>
          <a:p>
            <a:endParaRPr/>
          </a:p>
        </p:txBody>
      </p:sp>
      <p:pic>
        <p:nvPicPr>
          <p:cNvPr id="97" name="Google Shape;97;g2c7959c464b_0_252"/>
          <p:cNvPicPr preferRelativeResize="0"/>
          <p:nvPr/>
        </p:nvPicPr>
        <p:blipFill rotWithShape="1">
          <a:blip r:embed="rId2">
            <a:alphaModFix/>
          </a:blip>
          <a:srcRect/>
          <a:stretch/>
        </p:blipFill>
        <p:spPr>
          <a:xfrm>
            <a:off x="3001326" y="3686175"/>
            <a:ext cx="2320288" cy="100012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Horizontaal Accent 1" type="twoColTx">
  <p:cSld name="TITLE_AND_TWO_COLUMNS">
    <p:spTree>
      <p:nvGrpSpPr>
        <p:cNvPr id="1" name="Shape 17"/>
        <p:cNvGrpSpPr/>
        <p:nvPr/>
      </p:nvGrpSpPr>
      <p:grpSpPr>
        <a:xfrm>
          <a:off x="0" y="0"/>
          <a:ext cx="0" cy="0"/>
          <a:chOff x="0" y="0"/>
          <a:chExt cx="0" cy="0"/>
        </a:xfrm>
      </p:grpSpPr>
      <p:sp>
        <p:nvSpPr>
          <p:cNvPr id="18" name="Google Shape;18;g24dc007ee29_0_587"/>
          <p:cNvSpPr txBox="1">
            <a:spLocks noGrp="1"/>
          </p:cNvSpPr>
          <p:nvPr>
            <p:ph type="sldNum" idx="12"/>
          </p:nvPr>
        </p:nvSpPr>
        <p:spPr>
          <a:xfrm>
            <a:off x="156333" y="456886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‹nr.›</a:t>
            </a:fld>
            <a:endParaRPr/>
          </a:p>
        </p:txBody>
      </p:sp>
      <p:sp>
        <p:nvSpPr>
          <p:cNvPr id="19" name="Google Shape;19;g24dc007ee29_0_587"/>
          <p:cNvSpPr/>
          <p:nvPr/>
        </p:nvSpPr>
        <p:spPr>
          <a:xfrm>
            <a:off x="0" y="0"/>
            <a:ext cx="9144000" cy="10974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g24dc007ee29_0_587"/>
          <p:cNvSpPr txBox="1">
            <a:spLocks noGrp="1"/>
          </p:cNvSpPr>
          <p:nvPr>
            <p:ph type="title"/>
          </p:nvPr>
        </p:nvSpPr>
        <p:spPr>
          <a:xfrm>
            <a:off x="640100" y="303875"/>
            <a:ext cx="6298800" cy="808200"/>
          </a:xfrm>
          <a:prstGeom prst="rect">
            <a:avLst/>
          </a:prstGeom>
          <a:noFill/>
          <a:ln>
            <a:noFill/>
          </a:ln>
        </p:spPr>
        <p:txBody>
          <a:bodyPr spcFirstLastPara="1" wrap="square" lIns="0" tIns="0" rIns="91425" bIns="91425" anchor="t" anchorCtr="0">
            <a:noAutofit/>
          </a:bodyPr>
          <a:lstStyle>
            <a:lvl1pPr lvl="0" algn="l">
              <a:lnSpc>
                <a:spcPct val="100000"/>
              </a:lnSpc>
              <a:spcBef>
                <a:spcPts val="0"/>
              </a:spcBef>
              <a:spcAft>
                <a:spcPts val="0"/>
              </a:spcAft>
              <a:buSzPts val="2800"/>
              <a:buNone/>
              <a:defRPr sz="1800">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1" name="Google Shape;21;g24dc007ee29_0_587"/>
          <p:cNvSpPr txBox="1">
            <a:spLocks noGrp="1"/>
          </p:cNvSpPr>
          <p:nvPr>
            <p:ph type="body" idx="1"/>
          </p:nvPr>
        </p:nvSpPr>
        <p:spPr>
          <a:xfrm>
            <a:off x="640100" y="1670275"/>
            <a:ext cx="5492400" cy="2451900"/>
          </a:xfrm>
          <a:prstGeom prst="rect">
            <a:avLst/>
          </a:prstGeom>
          <a:noFill/>
          <a:ln>
            <a:noFill/>
          </a:ln>
        </p:spPr>
        <p:txBody>
          <a:bodyPr spcFirstLastPara="1" wrap="square" lIns="0" tIns="0" rIns="91425" bIns="91425" anchor="t" anchorCtr="0">
            <a:noAutofit/>
          </a:bodyPr>
          <a:lstStyle>
            <a:lvl1pPr marL="457200" lvl="0" indent="-342900" algn="l">
              <a:lnSpc>
                <a:spcPct val="115000"/>
              </a:lnSpc>
              <a:spcBef>
                <a:spcPts val="0"/>
              </a:spcBef>
              <a:spcAft>
                <a:spcPts val="0"/>
              </a:spcAft>
              <a:buClr>
                <a:schemeClr val="dk1"/>
              </a:buClr>
              <a:buSzPts val="1800"/>
              <a:buChar char="●"/>
              <a:defRPr>
                <a:solidFill>
                  <a:schemeClr val="dk1"/>
                </a:solidFill>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grpSp>
        <p:nvGrpSpPr>
          <p:cNvPr id="22" name="Google Shape;22;g24dc007ee29_0_587"/>
          <p:cNvGrpSpPr/>
          <p:nvPr/>
        </p:nvGrpSpPr>
        <p:grpSpPr>
          <a:xfrm>
            <a:off x="8033708" y="121626"/>
            <a:ext cx="940384" cy="854150"/>
            <a:chOff x="521259" y="2283631"/>
            <a:chExt cx="1113672" cy="1011547"/>
          </a:xfrm>
        </p:grpSpPr>
        <p:pic>
          <p:nvPicPr>
            <p:cNvPr id="23" name="Google Shape;23;g24dc007ee29_0_587" descr="A white bird with wings spread&#10;&#10;Description automatically generated"/>
            <p:cNvPicPr preferRelativeResize="0"/>
            <p:nvPr/>
          </p:nvPicPr>
          <p:blipFill rotWithShape="1">
            <a:blip r:embed="rId2">
              <a:alphaModFix amt="77000"/>
            </a:blip>
            <a:srcRect/>
            <a:stretch/>
          </p:blipFill>
          <p:spPr>
            <a:xfrm>
              <a:off x="521259" y="2283631"/>
              <a:ext cx="1016524" cy="1011547"/>
            </a:xfrm>
            <a:prstGeom prst="rect">
              <a:avLst/>
            </a:prstGeom>
            <a:noFill/>
            <a:ln>
              <a:noFill/>
            </a:ln>
          </p:spPr>
        </p:pic>
        <p:pic>
          <p:nvPicPr>
            <p:cNvPr id="24" name="Google Shape;24;g24dc007ee29_0_587" descr="A blue and yellow bird&#10;&#10;Description automatically generated"/>
            <p:cNvPicPr preferRelativeResize="0"/>
            <p:nvPr/>
          </p:nvPicPr>
          <p:blipFill rotWithShape="1">
            <a:blip r:embed="rId3">
              <a:alphaModFix/>
            </a:blip>
            <a:srcRect/>
            <a:stretch/>
          </p:blipFill>
          <p:spPr>
            <a:xfrm>
              <a:off x="618409" y="2283632"/>
              <a:ext cx="1016522" cy="1011545"/>
            </a:xfrm>
            <a:prstGeom prst="rect">
              <a:avLst/>
            </a:prstGeom>
            <a:noFill/>
            <a:ln>
              <a:noFill/>
            </a:ln>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Verticaal accent 1" type="tx">
  <p:cSld name="TITLE_AND_BODY">
    <p:spTree>
      <p:nvGrpSpPr>
        <p:cNvPr id="1" name="Shape 25"/>
        <p:cNvGrpSpPr/>
        <p:nvPr/>
      </p:nvGrpSpPr>
      <p:grpSpPr>
        <a:xfrm>
          <a:off x="0" y="0"/>
          <a:ext cx="0" cy="0"/>
          <a:chOff x="0" y="0"/>
          <a:chExt cx="0" cy="0"/>
        </a:xfrm>
      </p:grpSpPr>
      <p:sp>
        <p:nvSpPr>
          <p:cNvPr id="26" name="Google Shape;26;g24dc007ee29_0_572"/>
          <p:cNvSpPr/>
          <p:nvPr/>
        </p:nvSpPr>
        <p:spPr>
          <a:xfrm>
            <a:off x="0" y="0"/>
            <a:ext cx="2011800" cy="5143500"/>
          </a:xfrm>
          <a:prstGeom prst="rect">
            <a:avLst/>
          </a:prstGeom>
          <a:solidFill>
            <a:srgbClr val="0044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g24dc007ee29_0_572"/>
          <p:cNvSpPr txBox="1">
            <a:spLocks noGrp="1"/>
          </p:cNvSpPr>
          <p:nvPr>
            <p:ph type="sldNum" idx="12"/>
          </p:nvPr>
        </p:nvSpPr>
        <p:spPr>
          <a:xfrm>
            <a:off x="156333" y="456886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‹nr.›</a:t>
            </a:fld>
            <a:endParaRPr/>
          </a:p>
        </p:txBody>
      </p:sp>
      <p:sp>
        <p:nvSpPr>
          <p:cNvPr id="28" name="Google Shape;28;g24dc007ee29_0_572"/>
          <p:cNvSpPr txBox="1">
            <a:spLocks noGrp="1"/>
          </p:cNvSpPr>
          <p:nvPr>
            <p:ph type="title"/>
          </p:nvPr>
        </p:nvSpPr>
        <p:spPr>
          <a:xfrm>
            <a:off x="277250" y="723700"/>
            <a:ext cx="1536600" cy="1993200"/>
          </a:xfrm>
          <a:prstGeom prst="rect">
            <a:avLst/>
          </a:prstGeom>
          <a:noFill/>
          <a:ln>
            <a:noFill/>
          </a:ln>
        </p:spPr>
        <p:txBody>
          <a:bodyPr spcFirstLastPara="1" wrap="square" lIns="91425" tIns="0" rIns="0" bIns="91425" anchor="t" anchorCtr="0">
            <a:noAutofit/>
          </a:bodyPr>
          <a:lstStyle>
            <a:lvl1pPr lvl="0" algn="r">
              <a:lnSpc>
                <a:spcPct val="100000"/>
              </a:lnSpc>
              <a:spcBef>
                <a:spcPts val="0"/>
              </a:spcBef>
              <a:spcAft>
                <a:spcPts val="0"/>
              </a:spcAft>
              <a:buSzPts val="2800"/>
              <a:buNone/>
              <a:defRPr sz="2000">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9" name="Google Shape;29;g24dc007ee29_0_572"/>
          <p:cNvSpPr txBox="1">
            <a:spLocks noGrp="1"/>
          </p:cNvSpPr>
          <p:nvPr>
            <p:ph type="body" idx="1"/>
          </p:nvPr>
        </p:nvSpPr>
        <p:spPr>
          <a:xfrm>
            <a:off x="2338675" y="723700"/>
            <a:ext cx="5481600" cy="24267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chemeClr val="dk1"/>
              </a:buClr>
              <a:buSzPts val="1800"/>
              <a:buChar char="●"/>
              <a:defRPr>
                <a:solidFill>
                  <a:schemeClr val="dk1"/>
                </a:solidFill>
              </a:defRPr>
            </a:lvl1pPr>
            <a:lvl2pPr marL="914400" lvl="1" indent="-317500" algn="l">
              <a:lnSpc>
                <a:spcPct val="115000"/>
              </a:lnSpc>
              <a:spcBef>
                <a:spcPts val="1600"/>
              </a:spcBef>
              <a:spcAft>
                <a:spcPts val="0"/>
              </a:spcAft>
              <a:buClr>
                <a:schemeClr val="dk1"/>
              </a:buClr>
              <a:buSzPts val="1400"/>
              <a:buChar char="○"/>
              <a:defRPr>
                <a:solidFill>
                  <a:schemeClr val="dk1"/>
                </a:solidFill>
              </a:defRPr>
            </a:lvl2pPr>
            <a:lvl3pPr marL="1371600" lvl="2" indent="-317500" algn="l">
              <a:lnSpc>
                <a:spcPct val="115000"/>
              </a:lnSpc>
              <a:spcBef>
                <a:spcPts val="1600"/>
              </a:spcBef>
              <a:spcAft>
                <a:spcPts val="0"/>
              </a:spcAft>
              <a:buClr>
                <a:schemeClr val="dk1"/>
              </a:buClr>
              <a:buSzPts val="1400"/>
              <a:buChar char="■"/>
              <a:defRPr>
                <a:solidFill>
                  <a:schemeClr val="dk1"/>
                </a:solidFill>
              </a:defRPr>
            </a:lvl3pPr>
            <a:lvl4pPr marL="1828800" lvl="3" indent="-317500" algn="l">
              <a:lnSpc>
                <a:spcPct val="115000"/>
              </a:lnSpc>
              <a:spcBef>
                <a:spcPts val="1600"/>
              </a:spcBef>
              <a:spcAft>
                <a:spcPts val="0"/>
              </a:spcAft>
              <a:buClr>
                <a:schemeClr val="dk1"/>
              </a:buClr>
              <a:buSzPts val="1400"/>
              <a:buChar char="●"/>
              <a:defRPr>
                <a:solidFill>
                  <a:schemeClr val="dk1"/>
                </a:solidFill>
              </a:defRPr>
            </a:lvl4pPr>
            <a:lvl5pPr marL="2286000" lvl="4" indent="-317500" algn="l">
              <a:lnSpc>
                <a:spcPct val="115000"/>
              </a:lnSpc>
              <a:spcBef>
                <a:spcPts val="1600"/>
              </a:spcBef>
              <a:spcAft>
                <a:spcPts val="0"/>
              </a:spcAft>
              <a:buClr>
                <a:schemeClr val="dk1"/>
              </a:buClr>
              <a:buSzPts val="1400"/>
              <a:buChar char="○"/>
              <a:defRPr>
                <a:solidFill>
                  <a:schemeClr val="dk1"/>
                </a:solidFill>
              </a:defRPr>
            </a:lvl5pPr>
            <a:lvl6pPr marL="2743200" lvl="5" indent="-317500" algn="l">
              <a:lnSpc>
                <a:spcPct val="115000"/>
              </a:lnSpc>
              <a:spcBef>
                <a:spcPts val="1600"/>
              </a:spcBef>
              <a:spcAft>
                <a:spcPts val="0"/>
              </a:spcAft>
              <a:buClr>
                <a:schemeClr val="dk1"/>
              </a:buClr>
              <a:buSzPts val="1400"/>
              <a:buChar char="■"/>
              <a:defRPr>
                <a:solidFill>
                  <a:schemeClr val="dk1"/>
                </a:solidFill>
              </a:defRPr>
            </a:lvl6pPr>
            <a:lvl7pPr marL="3200400" lvl="6" indent="-317500" algn="l">
              <a:lnSpc>
                <a:spcPct val="115000"/>
              </a:lnSpc>
              <a:spcBef>
                <a:spcPts val="1600"/>
              </a:spcBef>
              <a:spcAft>
                <a:spcPts val="0"/>
              </a:spcAft>
              <a:buClr>
                <a:schemeClr val="dk1"/>
              </a:buClr>
              <a:buSzPts val="1400"/>
              <a:buChar char="●"/>
              <a:defRPr>
                <a:solidFill>
                  <a:schemeClr val="dk1"/>
                </a:solidFill>
              </a:defRPr>
            </a:lvl7pPr>
            <a:lvl8pPr marL="3657600" lvl="7" indent="-317500" algn="l">
              <a:lnSpc>
                <a:spcPct val="115000"/>
              </a:lnSpc>
              <a:spcBef>
                <a:spcPts val="1600"/>
              </a:spcBef>
              <a:spcAft>
                <a:spcPts val="0"/>
              </a:spcAft>
              <a:buClr>
                <a:schemeClr val="dk1"/>
              </a:buClr>
              <a:buSzPts val="1400"/>
              <a:buChar char="○"/>
              <a:defRPr>
                <a:solidFill>
                  <a:schemeClr val="dk1"/>
                </a:solidFill>
              </a:defRPr>
            </a:lvl8pPr>
            <a:lvl9pPr marL="4114800" lvl="8" indent="-317500" algn="l">
              <a:lnSpc>
                <a:spcPct val="115000"/>
              </a:lnSpc>
              <a:spcBef>
                <a:spcPts val="1600"/>
              </a:spcBef>
              <a:spcAft>
                <a:spcPts val="1600"/>
              </a:spcAft>
              <a:buClr>
                <a:schemeClr val="dk1"/>
              </a:buClr>
              <a:buSzPts val="1400"/>
              <a:buChar char="■"/>
              <a:defRPr>
                <a:solidFill>
                  <a:schemeClr val="dk1"/>
                </a:solidFill>
              </a:defRPr>
            </a:lvl9pPr>
          </a:lstStyle>
          <a:p>
            <a:endParaRPr/>
          </a:p>
        </p:txBody>
      </p:sp>
      <p:grpSp>
        <p:nvGrpSpPr>
          <p:cNvPr id="30" name="Google Shape;30;g24dc007ee29_0_572"/>
          <p:cNvGrpSpPr/>
          <p:nvPr/>
        </p:nvGrpSpPr>
        <p:grpSpPr>
          <a:xfrm>
            <a:off x="873466" y="4101397"/>
            <a:ext cx="940384" cy="854150"/>
            <a:chOff x="521259" y="2283631"/>
            <a:chExt cx="1113672" cy="1011547"/>
          </a:xfrm>
        </p:grpSpPr>
        <p:pic>
          <p:nvPicPr>
            <p:cNvPr id="31" name="Google Shape;31;g24dc007ee29_0_572" descr="A white bird with wings spread&#10;&#10;Description automatically generated"/>
            <p:cNvPicPr preferRelativeResize="0"/>
            <p:nvPr/>
          </p:nvPicPr>
          <p:blipFill rotWithShape="1">
            <a:blip r:embed="rId2">
              <a:alphaModFix amt="77000"/>
            </a:blip>
            <a:srcRect/>
            <a:stretch/>
          </p:blipFill>
          <p:spPr>
            <a:xfrm>
              <a:off x="521259" y="2283631"/>
              <a:ext cx="1016524" cy="1011547"/>
            </a:xfrm>
            <a:prstGeom prst="rect">
              <a:avLst/>
            </a:prstGeom>
            <a:noFill/>
            <a:ln>
              <a:noFill/>
            </a:ln>
          </p:spPr>
        </p:pic>
        <p:pic>
          <p:nvPicPr>
            <p:cNvPr id="32" name="Google Shape;32;g24dc007ee29_0_572" descr="A blue and yellow bird&#10;&#10;Description automatically generated"/>
            <p:cNvPicPr preferRelativeResize="0"/>
            <p:nvPr/>
          </p:nvPicPr>
          <p:blipFill rotWithShape="1">
            <a:blip r:embed="rId3">
              <a:alphaModFix/>
            </a:blip>
            <a:srcRect/>
            <a:stretch/>
          </p:blipFill>
          <p:spPr>
            <a:xfrm>
              <a:off x="618409" y="2283632"/>
              <a:ext cx="1016522" cy="1011545"/>
            </a:xfrm>
            <a:prstGeom prst="rect">
              <a:avLst/>
            </a:prstGeom>
            <a:noFill/>
            <a:ln>
              <a:noFill/>
            </a:ln>
          </p:spPr>
        </p:pic>
      </p:grpSp>
    </p:spTree>
  </p:cSld>
  <p:clrMapOvr>
    <a:masterClrMapping/>
  </p:clrMapOvr>
  <p:extLst>
    <p:ext uri="{DCECCB84-F9BA-43D5-87BE-67443E8EF086}">
      <p15:sldGuideLst xmlns:p15="http://schemas.microsoft.com/office/powerpoint/2012/main">
        <p15:guide id="1" orient="horz" pos="432">
          <p15:clr>
            <a:srgbClr val="FA7B17"/>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33"/>
        <p:cNvGrpSpPr/>
        <p:nvPr/>
      </p:nvGrpSpPr>
      <p:grpSpPr>
        <a:xfrm>
          <a:off x="0" y="0"/>
          <a:ext cx="0" cy="0"/>
          <a:chOff x="0" y="0"/>
          <a:chExt cx="0" cy="0"/>
        </a:xfrm>
      </p:grpSpPr>
      <p:sp>
        <p:nvSpPr>
          <p:cNvPr id="34" name="Google Shape;34;g24dc007ee29_0_580"/>
          <p:cNvSpPr txBox="1">
            <a:spLocks noGrp="1"/>
          </p:cNvSpPr>
          <p:nvPr>
            <p:ph type="sldNum" idx="12"/>
          </p:nvPr>
        </p:nvSpPr>
        <p:spPr>
          <a:xfrm>
            <a:off x="156323" y="4568875"/>
            <a:ext cx="6678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‹nr.›</a:t>
            </a:fld>
            <a:endParaRPr/>
          </a:p>
        </p:txBody>
      </p:sp>
      <p:sp>
        <p:nvSpPr>
          <p:cNvPr id="35" name="Google Shape;35;g24dc007ee29_0_580"/>
          <p:cNvSpPr txBox="1">
            <a:spLocks noGrp="1"/>
          </p:cNvSpPr>
          <p:nvPr>
            <p:ph type="title"/>
          </p:nvPr>
        </p:nvSpPr>
        <p:spPr>
          <a:xfrm>
            <a:off x="311100" y="723875"/>
            <a:ext cx="8521800" cy="2046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800"/>
              <a:buNone/>
              <a:defRPr sz="4800">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6" name="Google Shape;36;g24dc007ee29_0_580"/>
          <p:cNvSpPr txBox="1">
            <a:spLocks noGrp="1"/>
          </p:cNvSpPr>
          <p:nvPr>
            <p:ph type="subTitle" idx="1"/>
          </p:nvPr>
        </p:nvSpPr>
        <p:spPr>
          <a:xfrm>
            <a:off x="410800" y="2654950"/>
            <a:ext cx="8360400" cy="9585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1800"/>
              <a:buNone/>
              <a:defRPr sz="3600">
                <a:solidFill>
                  <a:schemeClr val="lt1"/>
                </a:solidFill>
              </a:defRPr>
            </a:lvl1pPr>
            <a:lvl2pPr lvl="1" algn="ctr">
              <a:lnSpc>
                <a:spcPct val="115000"/>
              </a:lnSpc>
              <a:spcBef>
                <a:spcPts val="1600"/>
              </a:spcBef>
              <a:spcAft>
                <a:spcPts val="0"/>
              </a:spcAft>
              <a:buSzPts val="1400"/>
              <a:buNone/>
              <a:defRPr sz="3600">
                <a:solidFill>
                  <a:schemeClr val="lt1"/>
                </a:solidFill>
              </a:defRPr>
            </a:lvl2pPr>
            <a:lvl3pPr lvl="2" algn="ctr">
              <a:lnSpc>
                <a:spcPct val="115000"/>
              </a:lnSpc>
              <a:spcBef>
                <a:spcPts val="1600"/>
              </a:spcBef>
              <a:spcAft>
                <a:spcPts val="0"/>
              </a:spcAft>
              <a:buSzPts val="1400"/>
              <a:buNone/>
              <a:defRPr sz="3600">
                <a:solidFill>
                  <a:schemeClr val="lt1"/>
                </a:solidFill>
              </a:defRPr>
            </a:lvl3pPr>
            <a:lvl4pPr lvl="3" algn="ctr">
              <a:lnSpc>
                <a:spcPct val="115000"/>
              </a:lnSpc>
              <a:spcBef>
                <a:spcPts val="1600"/>
              </a:spcBef>
              <a:spcAft>
                <a:spcPts val="0"/>
              </a:spcAft>
              <a:buSzPts val="1400"/>
              <a:buNone/>
              <a:defRPr sz="3600">
                <a:solidFill>
                  <a:schemeClr val="lt1"/>
                </a:solidFill>
              </a:defRPr>
            </a:lvl4pPr>
            <a:lvl5pPr lvl="4" algn="ctr">
              <a:lnSpc>
                <a:spcPct val="115000"/>
              </a:lnSpc>
              <a:spcBef>
                <a:spcPts val="1600"/>
              </a:spcBef>
              <a:spcAft>
                <a:spcPts val="0"/>
              </a:spcAft>
              <a:buSzPts val="1400"/>
              <a:buNone/>
              <a:defRPr sz="3600">
                <a:solidFill>
                  <a:schemeClr val="lt1"/>
                </a:solidFill>
              </a:defRPr>
            </a:lvl5pPr>
            <a:lvl6pPr lvl="5" algn="ctr">
              <a:lnSpc>
                <a:spcPct val="115000"/>
              </a:lnSpc>
              <a:spcBef>
                <a:spcPts val="1600"/>
              </a:spcBef>
              <a:spcAft>
                <a:spcPts val="0"/>
              </a:spcAft>
              <a:buSzPts val="1400"/>
              <a:buNone/>
              <a:defRPr sz="3600">
                <a:solidFill>
                  <a:schemeClr val="lt1"/>
                </a:solidFill>
              </a:defRPr>
            </a:lvl6pPr>
            <a:lvl7pPr lvl="6" algn="ctr">
              <a:lnSpc>
                <a:spcPct val="115000"/>
              </a:lnSpc>
              <a:spcBef>
                <a:spcPts val="1600"/>
              </a:spcBef>
              <a:spcAft>
                <a:spcPts val="0"/>
              </a:spcAft>
              <a:buSzPts val="1400"/>
              <a:buNone/>
              <a:defRPr sz="3600">
                <a:solidFill>
                  <a:schemeClr val="lt1"/>
                </a:solidFill>
              </a:defRPr>
            </a:lvl7pPr>
            <a:lvl8pPr lvl="7" algn="ctr">
              <a:lnSpc>
                <a:spcPct val="115000"/>
              </a:lnSpc>
              <a:spcBef>
                <a:spcPts val="1600"/>
              </a:spcBef>
              <a:spcAft>
                <a:spcPts val="0"/>
              </a:spcAft>
              <a:buSzPts val="1400"/>
              <a:buNone/>
              <a:defRPr sz="3600">
                <a:solidFill>
                  <a:schemeClr val="lt1"/>
                </a:solidFill>
              </a:defRPr>
            </a:lvl8pPr>
            <a:lvl9pPr lvl="8" algn="ctr">
              <a:lnSpc>
                <a:spcPct val="115000"/>
              </a:lnSpc>
              <a:spcBef>
                <a:spcPts val="1600"/>
              </a:spcBef>
              <a:spcAft>
                <a:spcPts val="1600"/>
              </a:spcAft>
              <a:buSzPts val="1400"/>
              <a:buNone/>
              <a:defRPr sz="3600">
                <a:solidFill>
                  <a:schemeClr val="lt1"/>
                </a:solidFill>
              </a:defRPr>
            </a:lvl9pPr>
          </a:lstStyle>
          <a:p>
            <a:endParaRPr/>
          </a:p>
        </p:txBody>
      </p:sp>
      <p:grpSp>
        <p:nvGrpSpPr>
          <p:cNvPr id="37" name="Google Shape;37;g24dc007ee29_0_580"/>
          <p:cNvGrpSpPr/>
          <p:nvPr/>
        </p:nvGrpSpPr>
        <p:grpSpPr>
          <a:xfrm>
            <a:off x="4120808" y="408189"/>
            <a:ext cx="940384" cy="854150"/>
            <a:chOff x="521259" y="2283631"/>
            <a:chExt cx="1113672" cy="1011547"/>
          </a:xfrm>
        </p:grpSpPr>
        <p:pic>
          <p:nvPicPr>
            <p:cNvPr id="38" name="Google Shape;38;g24dc007ee29_0_580" descr="A white bird with wings spread&#10;&#10;Description automatically generated"/>
            <p:cNvPicPr preferRelativeResize="0"/>
            <p:nvPr/>
          </p:nvPicPr>
          <p:blipFill rotWithShape="1">
            <a:blip r:embed="rId3">
              <a:alphaModFix amt="77000"/>
            </a:blip>
            <a:srcRect/>
            <a:stretch/>
          </p:blipFill>
          <p:spPr>
            <a:xfrm>
              <a:off x="521259" y="2283631"/>
              <a:ext cx="1016524" cy="1011547"/>
            </a:xfrm>
            <a:prstGeom prst="rect">
              <a:avLst/>
            </a:prstGeom>
            <a:noFill/>
            <a:ln>
              <a:noFill/>
            </a:ln>
          </p:spPr>
        </p:pic>
        <p:pic>
          <p:nvPicPr>
            <p:cNvPr id="39" name="Google Shape;39;g24dc007ee29_0_580" descr="A blue and yellow bird&#10;&#10;Description automatically generated"/>
            <p:cNvPicPr preferRelativeResize="0"/>
            <p:nvPr/>
          </p:nvPicPr>
          <p:blipFill rotWithShape="1">
            <a:blip r:embed="rId4">
              <a:alphaModFix/>
            </a:blip>
            <a:srcRect/>
            <a:stretch/>
          </p:blipFill>
          <p:spPr>
            <a:xfrm>
              <a:off x="618409" y="2283632"/>
              <a:ext cx="1016522" cy="1011545"/>
            </a:xfrm>
            <a:prstGeom prst="rect">
              <a:avLst/>
            </a:prstGeom>
            <a:noFill/>
            <a:ln>
              <a:noFill/>
            </a:ln>
          </p:spPr>
        </p:pic>
      </p:grpSp>
    </p:spTree>
  </p:cSld>
  <p:clrMapOvr>
    <a:masterClrMapping/>
  </p:clrMapOvr>
  <p:extLst>
    <p:ext uri="{DCECCB84-F9BA-43D5-87BE-67443E8EF086}">
      <p15:sldGuideLst xmlns:p15="http://schemas.microsoft.com/office/powerpoint/2012/main">
        <p15:guide id="1" orient="horz" pos="1620">
          <p15:clr>
            <a:srgbClr val="FA7B17"/>
          </p15:clr>
        </p15:guide>
        <p15:guide id="2" pos="2880">
          <p15:clr>
            <a:srgbClr val="FA7B17"/>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el en object" type="obj">
  <p:cSld name="OBJECT">
    <p:spTree>
      <p:nvGrpSpPr>
        <p:cNvPr id="1" name="Shape 40"/>
        <p:cNvGrpSpPr/>
        <p:nvPr/>
      </p:nvGrpSpPr>
      <p:grpSpPr>
        <a:xfrm>
          <a:off x="0" y="0"/>
          <a:ext cx="0" cy="0"/>
          <a:chOff x="0" y="0"/>
          <a:chExt cx="0" cy="0"/>
        </a:xfrm>
      </p:grpSpPr>
      <p:sp>
        <p:nvSpPr>
          <p:cNvPr id="41" name="Google Shape;41;g2bcaa6d03d3_1_217"/>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2" name="Google Shape;42;g2bcaa6d03d3_1_217"/>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1600"/>
              </a:spcAft>
              <a:buClr>
                <a:schemeClr val="dk1"/>
              </a:buClr>
              <a:buSzPts val="1400"/>
              <a:buChar char="■"/>
              <a:defRPr/>
            </a:lvl9pPr>
          </a:lstStyle>
          <a:p>
            <a:endParaRPr/>
          </a:p>
        </p:txBody>
      </p:sp>
      <p:sp>
        <p:nvSpPr>
          <p:cNvPr id="43" name="Google Shape;43;g2bcaa6d03d3_1_21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44" name="Google Shape;44;g2bcaa6d03d3_1_21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45" name="Google Shape;45;g2bcaa6d03d3_1_21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LIDE TYPE 3-3">
  <p:cSld name="SLIDE TYPE 3-3">
    <p:spTree>
      <p:nvGrpSpPr>
        <p:cNvPr id="1" name="Shape 46"/>
        <p:cNvGrpSpPr/>
        <p:nvPr/>
      </p:nvGrpSpPr>
      <p:grpSpPr>
        <a:xfrm>
          <a:off x="0" y="0"/>
          <a:ext cx="0" cy="0"/>
          <a:chOff x="0" y="0"/>
          <a:chExt cx="0" cy="0"/>
        </a:xfrm>
      </p:grpSpPr>
      <p:sp>
        <p:nvSpPr>
          <p:cNvPr id="47" name="Google Shape;47;g24dc007ee29_0_595"/>
          <p:cNvSpPr txBox="1"/>
          <p:nvPr/>
        </p:nvSpPr>
        <p:spPr>
          <a:xfrm>
            <a:off x="351578" y="3087025"/>
            <a:ext cx="234000" cy="4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FFFF"/>
              </a:buClr>
              <a:buSzPts val="1600"/>
              <a:buFont typeface="Helvetica Neue"/>
              <a:buNone/>
            </a:pPr>
            <a:r>
              <a:rPr lang="en-GB" sz="1600" b="1" i="0" u="none" strike="noStrike" cap="none">
                <a:solidFill>
                  <a:srgbClr val="FFFFFF"/>
                </a:solidFill>
                <a:latin typeface="Helvetica Neue"/>
                <a:ea typeface="Helvetica Neue"/>
                <a:cs typeface="Helvetica Neue"/>
                <a:sym typeface="Helvetica Neue"/>
              </a:rPr>
              <a:t>2</a:t>
            </a:r>
            <a:endParaRPr sz="1600" b="1" i="0" u="none" strike="noStrike" cap="none">
              <a:solidFill>
                <a:srgbClr val="FFFFFF"/>
              </a:solidFill>
              <a:latin typeface="Helvetica Neue"/>
              <a:ea typeface="Helvetica Neue"/>
              <a:cs typeface="Helvetica Neue"/>
              <a:sym typeface="Helvetica Neue"/>
            </a:endParaRPr>
          </a:p>
        </p:txBody>
      </p:sp>
      <p:sp>
        <p:nvSpPr>
          <p:cNvPr id="48" name="Google Shape;48;g24dc007ee29_0_595"/>
          <p:cNvSpPr txBox="1"/>
          <p:nvPr/>
        </p:nvSpPr>
        <p:spPr>
          <a:xfrm>
            <a:off x="351578" y="1094275"/>
            <a:ext cx="234000" cy="4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FFFF"/>
              </a:buClr>
              <a:buSzPts val="1600"/>
              <a:buFont typeface="Helvetica Neue"/>
              <a:buNone/>
            </a:pPr>
            <a:r>
              <a:rPr lang="en-GB" sz="1600" b="1" i="0" u="none" strike="noStrike" cap="none">
                <a:solidFill>
                  <a:srgbClr val="FFFFFF"/>
                </a:solidFill>
                <a:latin typeface="Helvetica Neue"/>
                <a:ea typeface="Helvetica Neue"/>
                <a:cs typeface="Helvetica Neue"/>
                <a:sym typeface="Helvetica Neue"/>
              </a:rPr>
              <a:t>1</a:t>
            </a:r>
            <a:endParaRPr sz="1600" b="1" i="0" u="none" strike="noStrike" cap="none">
              <a:solidFill>
                <a:srgbClr val="FFFFFF"/>
              </a:solidFill>
              <a:latin typeface="Helvetica Neue"/>
              <a:ea typeface="Helvetica Neue"/>
              <a:cs typeface="Helvetica Neue"/>
              <a:sym typeface="Helvetica Neue"/>
            </a:endParaRPr>
          </a:p>
        </p:txBody>
      </p:sp>
      <p:sp>
        <p:nvSpPr>
          <p:cNvPr id="49" name="Google Shape;49;g24dc007ee29_0_595"/>
          <p:cNvSpPr txBox="1">
            <a:spLocks noGrp="1"/>
          </p:cNvSpPr>
          <p:nvPr>
            <p:ph type="title"/>
          </p:nvPr>
        </p:nvSpPr>
        <p:spPr>
          <a:xfrm>
            <a:off x="536800" y="291425"/>
            <a:ext cx="8116500" cy="417900"/>
          </a:xfrm>
          <a:prstGeom prst="rect">
            <a:avLst/>
          </a:prstGeom>
          <a:noFill/>
          <a:ln>
            <a:noFill/>
          </a:ln>
        </p:spPr>
        <p:txBody>
          <a:bodyPr spcFirstLastPara="1" wrap="square" lIns="68575" tIns="68575" rIns="68575" bIns="68575" anchor="t" anchorCtr="0">
            <a:noAutofit/>
          </a:bodyPr>
          <a:lstStyle>
            <a:lvl1pPr lvl="0" algn="l">
              <a:lnSpc>
                <a:spcPct val="90000"/>
              </a:lnSpc>
              <a:spcBef>
                <a:spcPts val="0"/>
              </a:spcBef>
              <a:spcAft>
                <a:spcPts val="0"/>
              </a:spcAft>
              <a:buClr>
                <a:srgbClr val="00435F"/>
              </a:buClr>
              <a:buSzPts val="2200"/>
              <a:buFont typeface="Helvetica Neue"/>
              <a:buNone/>
              <a:defRPr sz="2900" b="1">
                <a:solidFill>
                  <a:srgbClr val="00435F"/>
                </a:solidFill>
                <a:latin typeface="Helvetica Neue"/>
                <a:ea typeface="Helvetica Neue"/>
                <a:cs typeface="Helvetica Neue"/>
                <a:sym typeface="Helvetica Neue"/>
              </a:defRPr>
            </a:lvl1pPr>
            <a:lvl2pPr lvl="1" algn="l">
              <a:lnSpc>
                <a:spcPct val="100000"/>
              </a:lnSpc>
              <a:spcBef>
                <a:spcPts val="0"/>
              </a:spcBef>
              <a:spcAft>
                <a:spcPts val="0"/>
              </a:spcAft>
              <a:buClr>
                <a:srgbClr val="00435F"/>
              </a:buClr>
              <a:buSzPts val="2200"/>
              <a:buNone/>
              <a:defRPr sz="2900">
                <a:solidFill>
                  <a:srgbClr val="00435F"/>
                </a:solidFill>
              </a:defRPr>
            </a:lvl2pPr>
            <a:lvl3pPr lvl="2" algn="l">
              <a:lnSpc>
                <a:spcPct val="100000"/>
              </a:lnSpc>
              <a:spcBef>
                <a:spcPts val="0"/>
              </a:spcBef>
              <a:spcAft>
                <a:spcPts val="0"/>
              </a:spcAft>
              <a:buClr>
                <a:srgbClr val="00435F"/>
              </a:buClr>
              <a:buSzPts val="2200"/>
              <a:buNone/>
              <a:defRPr sz="2900">
                <a:solidFill>
                  <a:srgbClr val="00435F"/>
                </a:solidFill>
              </a:defRPr>
            </a:lvl3pPr>
            <a:lvl4pPr lvl="3" algn="l">
              <a:lnSpc>
                <a:spcPct val="100000"/>
              </a:lnSpc>
              <a:spcBef>
                <a:spcPts val="0"/>
              </a:spcBef>
              <a:spcAft>
                <a:spcPts val="0"/>
              </a:spcAft>
              <a:buClr>
                <a:srgbClr val="00435F"/>
              </a:buClr>
              <a:buSzPts val="2200"/>
              <a:buNone/>
              <a:defRPr sz="2900">
                <a:solidFill>
                  <a:srgbClr val="00435F"/>
                </a:solidFill>
              </a:defRPr>
            </a:lvl4pPr>
            <a:lvl5pPr lvl="4" algn="l">
              <a:lnSpc>
                <a:spcPct val="100000"/>
              </a:lnSpc>
              <a:spcBef>
                <a:spcPts val="0"/>
              </a:spcBef>
              <a:spcAft>
                <a:spcPts val="0"/>
              </a:spcAft>
              <a:buClr>
                <a:srgbClr val="00435F"/>
              </a:buClr>
              <a:buSzPts val="2200"/>
              <a:buNone/>
              <a:defRPr sz="2900">
                <a:solidFill>
                  <a:srgbClr val="00435F"/>
                </a:solidFill>
              </a:defRPr>
            </a:lvl5pPr>
            <a:lvl6pPr lvl="5" algn="l">
              <a:lnSpc>
                <a:spcPct val="100000"/>
              </a:lnSpc>
              <a:spcBef>
                <a:spcPts val="0"/>
              </a:spcBef>
              <a:spcAft>
                <a:spcPts val="0"/>
              </a:spcAft>
              <a:buClr>
                <a:srgbClr val="00435F"/>
              </a:buClr>
              <a:buSzPts val="2200"/>
              <a:buNone/>
              <a:defRPr sz="2900">
                <a:solidFill>
                  <a:srgbClr val="00435F"/>
                </a:solidFill>
              </a:defRPr>
            </a:lvl6pPr>
            <a:lvl7pPr lvl="6" algn="l">
              <a:lnSpc>
                <a:spcPct val="100000"/>
              </a:lnSpc>
              <a:spcBef>
                <a:spcPts val="0"/>
              </a:spcBef>
              <a:spcAft>
                <a:spcPts val="0"/>
              </a:spcAft>
              <a:buClr>
                <a:srgbClr val="00435F"/>
              </a:buClr>
              <a:buSzPts val="2200"/>
              <a:buNone/>
              <a:defRPr sz="2900">
                <a:solidFill>
                  <a:srgbClr val="00435F"/>
                </a:solidFill>
              </a:defRPr>
            </a:lvl7pPr>
            <a:lvl8pPr lvl="7" algn="l">
              <a:lnSpc>
                <a:spcPct val="100000"/>
              </a:lnSpc>
              <a:spcBef>
                <a:spcPts val="0"/>
              </a:spcBef>
              <a:spcAft>
                <a:spcPts val="0"/>
              </a:spcAft>
              <a:buClr>
                <a:srgbClr val="00435F"/>
              </a:buClr>
              <a:buSzPts val="2200"/>
              <a:buNone/>
              <a:defRPr sz="2900">
                <a:solidFill>
                  <a:srgbClr val="00435F"/>
                </a:solidFill>
              </a:defRPr>
            </a:lvl8pPr>
            <a:lvl9pPr lvl="8" algn="l">
              <a:lnSpc>
                <a:spcPct val="100000"/>
              </a:lnSpc>
              <a:spcBef>
                <a:spcPts val="0"/>
              </a:spcBef>
              <a:spcAft>
                <a:spcPts val="0"/>
              </a:spcAft>
              <a:buClr>
                <a:srgbClr val="00435F"/>
              </a:buClr>
              <a:buSzPts val="2200"/>
              <a:buNone/>
              <a:defRPr sz="2900">
                <a:solidFill>
                  <a:srgbClr val="00435F"/>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ticaal accent 1 1">
  <p:cSld name="TITLE_AND_BODY_1">
    <p:spTree>
      <p:nvGrpSpPr>
        <p:cNvPr id="1" name="Shape 50"/>
        <p:cNvGrpSpPr/>
        <p:nvPr/>
      </p:nvGrpSpPr>
      <p:grpSpPr>
        <a:xfrm>
          <a:off x="0" y="0"/>
          <a:ext cx="0" cy="0"/>
          <a:chOff x="0" y="0"/>
          <a:chExt cx="0" cy="0"/>
        </a:xfrm>
      </p:grpSpPr>
      <p:sp>
        <p:nvSpPr>
          <p:cNvPr id="51" name="Google Shape;51;g24dc007ee29_0_599"/>
          <p:cNvSpPr/>
          <p:nvPr/>
        </p:nvSpPr>
        <p:spPr>
          <a:xfrm>
            <a:off x="0" y="0"/>
            <a:ext cx="2011800" cy="51435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g24dc007ee29_0_599"/>
          <p:cNvSpPr txBox="1">
            <a:spLocks noGrp="1"/>
          </p:cNvSpPr>
          <p:nvPr>
            <p:ph type="sldNum" idx="12"/>
          </p:nvPr>
        </p:nvSpPr>
        <p:spPr>
          <a:xfrm>
            <a:off x="156333" y="456886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‹nr.›</a:t>
            </a:fld>
            <a:endParaRPr/>
          </a:p>
        </p:txBody>
      </p:sp>
      <p:sp>
        <p:nvSpPr>
          <p:cNvPr id="53" name="Google Shape;53;g24dc007ee29_0_599"/>
          <p:cNvSpPr txBox="1">
            <a:spLocks noGrp="1"/>
          </p:cNvSpPr>
          <p:nvPr>
            <p:ph type="title"/>
          </p:nvPr>
        </p:nvSpPr>
        <p:spPr>
          <a:xfrm>
            <a:off x="277250" y="723700"/>
            <a:ext cx="1536600" cy="1993200"/>
          </a:xfrm>
          <a:prstGeom prst="rect">
            <a:avLst/>
          </a:prstGeom>
          <a:noFill/>
          <a:ln>
            <a:noFill/>
          </a:ln>
        </p:spPr>
        <p:txBody>
          <a:bodyPr spcFirstLastPara="1" wrap="square" lIns="91425" tIns="0" rIns="0" bIns="91425" anchor="t" anchorCtr="0">
            <a:noAutofit/>
          </a:bodyPr>
          <a:lstStyle>
            <a:lvl1pPr lvl="0" algn="r">
              <a:lnSpc>
                <a:spcPct val="100000"/>
              </a:lnSpc>
              <a:spcBef>
                <a:spcPts val="0"/>
              </a:spcBef>
              <a:spcAft>
                <a:spcPts val="0"/>
              </a:spcAft>
              <a:buSzPts val="2800"/>
              <a:buNone/>
              <a:defRPr sz="1800">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4" name="Google Shape;54;g24dc007ee29_0_599"/>
          <p:cNvSpPr txBox="1">
            <a:spLocks noGrp="1"/>
          </p:cNvSpPr>
          <p:nvPr>
            <p:ph type="body" idx="1"/>
          </p:nvPr>
        </p:nvSpPr>
        <p:spPr>
          <a:xfrm>
            <a:off x="2338675" y="723700"/>
            <a:ext cx="5481600" cy="24267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chemeClr val="dk1"/>
              </a:buClr>
              <a:buSzPts val="1800"/>
              <a:buChar char="●"/>
              <a:defRPr>
                <a:solidFill>
                  <a:schemeClr val="dk1"/>
                </a:solidFill>
              </a:defRPr>
            </a:lvl1pPr>
            <a:lvl2pPr marL="914400" lvl="1" indent="-317500" algn="l">
              <a:lnSpc>
                <a:spcPct val="115000"/>
              </a:lnSpc>
              <a:spcBef>
                <a:spcPts val="1600"/>
              </a:spcBef>
              <a:spcAft>
                <a:spcPts val="0"/>
              </a:spcAft>
              <a:buClr>
                <a:schemeClr val="dk1"/>
              </a:buClr>
              <a:buSzPts val="1400"/>
              <a:buChar char="○"/>
              <a:defRPr>
                <a:solidFill>
                  <a:schemeClr val="dk1"/>
                </a:solidFill>
              </a:defRPr>
            </a:lvl2pPr>
            <a:lvl3pPr marL="1371600" lvl="2" indent="-317500" algn="l">
              <a:lnSpc>
                <a:spcPct val="115000"/>
              </a:lnSpc>
              <a:spcBef>
                <a:spcPts val="1600"/>
              </a:spcBef>
              <a:spcAft>
                <a:spcPts val="0"/>
              </a:spcAft>
              <a:buClr>
                <a:schemeClr val="dk1"/>
              </a:buClr>
              <a:buSzPts val="1400"/>
              <a:buChar char="■"/>
              <a:defRPr>
                <a:solidFill>
                  <a:schemeClr val="dk1"/>
                </a:solidFill>
              </a:defRPr>
            </a:lvl3pPr>
            <a:lvl4pPr marL="1828800" lvl="3" indent="-317500" algn="l">
              <a:lnSpc>
                <a:spcPct val="115000"/>
              </a:lnSpc>
              <a:spcBef>
                <a:spcPts val="1600"/>
              </a:spcBef>
              <a:spcAft>
                <a:spcPts val="0"/>
              </a:spcAft>
              <a:buClr>
                <a:schemeClr val="dk1"/>
              </a:buClr>
              <a:buSzPts val="1400"/>
              <a:buChar char="●"/>
              <a:defRPr>
                <a:solidFill>
                  <a:schemeClr val="dk1"/>
                </a:solidFill>
              </a:defRPr>
            </a:lvl4pPr>
            <a:lvl5pPr marL="2286000" lvl="4" indent="-317500" algn="l">
              <a:lnSpc>
                <a:spcPct val="115000"/>
              </a:lnSpc>
              <a:spcBef>
                <a:spcPts val="1600"/>
              </a:spcBef>
              <a:spcAft>
                <a:spcPts val="0"/>
              </a:spcAft>
              <a:buClr>
                <a:schemeClr val="dk1"/>
              </a:buClr>
              <a:buSzPts val="1400"/>
              <a:buChar char="○"/>
              <a:defRPr>
                <a:solidFill>
                  <a:schemeClr val="dk1"/>
                </a:solidFill>
              </a:defRPr>
            </a:lvl5pPr>
            <a:lvl6pPr marL="2743200" lvl="5" indent="-317500" algn="l">
              <a:lnSpc>
                <a:spcPct val="115000"/>
              </a:lnSpc>
              <a:spcBef>
                <a:spcPts val="1600"/>
              </a:spcBef>
              <a:spcAft>
                <a:spcPts val="0"/>
              </a:spcAft>
              <a:buClr>
                <a:schemeClr val="dk1"/>
              </a:buClr>
              <a:buSzPts val="1400"/>
              <a:buChar char="■"/>
              <a:defRPr>
                <a:solidFill>
                  <a:schemeClr val="dk1"/>
                </a:solidFill>
              </a:defRPr>
            </a:lvl6pPr>
            <a:lvl7pPr marL="3200400" lvl="6" indent="-317500" algn="l">
              <a:lnSpc>
                <a:spcPct val="115000"/>
              </a:lnSpc>
              <a:spcBef>
                <a:spcPts val="1600"/>
              </a:spcBef>
              <a:spcAft>
                <a:spcPts val="0"/>
              </a:spcAft>
              <a:buClr>
                <a:schemeClr val="dk1"/>
              </a:buClr>
              <a:buSzPts val="1400"/>
              <a:buChar char="●"/>
              <a:defRPr>
                <a:solidFill>
                  <a:schemeClr val="dk1"/>
                </a:solidFill>
              </a:defRPr>
            </a:lvl7pPr>
            <a:lvl8pPr marL="3657600" lvl="7" indent="-317500" algn="l">
              <a:lnSpc>
                <a:spcPct val="115000"/>
              </a:lnSpc>
              <a:spcBef>
                <a:spcPts val="1600"/>
              </a:spcBef>
              <a:spcAft>
                <a:spcPts val="0"/>
              </a:spcAft>
              <a:buClr>
                <a:schemeClr val="dk1"/>
              </a:buClr>
              <a:buSzPts val="1400"/>
              <a:buChar char="○"/>
              <a:defRPr>
                <a:solidFill>
                  <a:schemeClr val="dk1"/>
                </a:solidFill>
              </a:defRPr>
            </a:lvl8pPr>
            <a:lvl9pPr marL="4114800" lvl="8" indent="-317500" algn="l">
              <a:lnSpc>
                <a:spcPct val="115000"/>
              </a:lnSpc>
              <a:spcBef>
                <a:spcPts val="1600"/>
              </a:spcBef>
              <a:spcAft>
                <a:spcPts val="1600"/>
              </a:spcAft>
              <a:buClr>
                <a:schemeClr val="dk1"/>
              </a:buClr>
              <a:buSzPts val="1400"/>
              <a:buChar char="■"/>
              <a:defRPr>
                <a:solidFill>
                  <a:schemeClr val="dk1"/>
                </a:solidFill>
              </a:defRPr>
            </a:lvl9pPr>
          </a:lstStyle>
          <a:p>
            <a:endParaRPr/>
          </a:p>
        </p:txBody>
      </p:sp>
    </p:spTree>
  </p:cSld>
  <p:clrMapOvr>
    <a:masterClrMapping/>
  </p:clrMapOvr>
  <p:extLst>
    <p:ext uri="{DCECCB84-F9BA-43D5-87BE-67443E8EF086}">
      <p15:sldGuideLst xmlns:p15="http://schemas.microsoft.com/office/powerpoint/2012/main">
        <p15:guide id="1" orient="horz" pos="432">
          <p15:clr>
            <a:srgbClr val="FA7B17"/>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ticaal accent 1 1 1">
  <p:cSld name="TITLE_AND_BODY_1_1">
    <p:spTree>
      <p:nvGrpSpPr>
        <p:cNvPr id="1" name="Shape 55"/>
        <p:cNvGrpSpPr/>
        <p:nvPr/>
      </p:nvGrpSpPr>
      <p:grpSpPr>
        <a:xfrm>
          <a:off x="0" y="0"/>
          <a:ext cx="0" cy="0"/>
          <a:chOff x="0" y="0"/>
          <a:chExt cx="0" cy="0"/>
        </a:xfrm>
      </p:grpSpPr>
      <p:sp>
        <p:nvSpPr>
          <p:cNvPr id="56" name="Google Shape;56;g24dc007ee29_0_604"/>
          <p:cNvSpPr/>
          <p:nvPr/>
        </p:nvSpPr>
        <p:spPr>
          <a:xfrm>
            <a:off x="0" y="0"/>
            <a:ext cx="20118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7;g24dc007ee29_0_604"/>
          <p:cNvSpPr txBox="1">
            <a:spLocks noGrp="1"/>
          </p:cNvSpPr>
          <p:nvPr>
            <p:ph type="sldNum" idx="12"/>
          </p:nvPr>
        </p:nvSpPr>
        <p:spPr>
          <a:xfrm>
            <a:off x="156333" y="456886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‹nr.›</a:t>
            </a:fld>
            <a:endParaRPr/>
          </a:p>
        </p:txBody>
      </p:sp>
      <p:sp>
        <p:nvSpPr>
          <p:cNvPr id="58" name="Google Shape;58;g24dc007ee29_0_604"/>
          <p:cNvSpPr txBox="1">
            <a:spLocks noGrp="1"/>
          </p:cNvSpPr>
          <p:nvPr>
            <p:ph type="title"/>
          </p:nvPr>
        </p:nvSpPr>
        <p:spPr>
          <a:xfrm>
            <a:off x="277250" y="723700"/>
            <a:ext cx="1536600" cy="1993200"/>
          </a:xfrm>
          <a:prstGeom prst="rect">
            <a:avLst/>
          </a:prstGeom>
          <a:noFill/>
          <a:ln>
            <a:noFill/>
          </a:ln>
        </p:spPr>
        <p:txBody>
          <a:bodyPr spcFirstLastPara="1" wrap="square" lIns="91425" tIns="0" rIns="0" bIns="91425" anchor="t" anchorCtr="0">
            <a:noAutofit/>
          </a:bodyPr>
          <a:lstStyle>
            <a:lvl1pPr lvl="0" algn="r">
              <a:lnSpc>
                <a:spcPct val="100000"/>
              </a:lnSpc>
              <a:spcBef>
                <a:spcPts val="0"/>
              </a:spcBef>
              <a:spcAft>
                <a:spcPts val="0"/>
              </a:spcAft>
              <a:buSzPts val="2800"/>
              <a:buNone/>
              <a:defRPr sz="1800">
                <a:solidFill>
                  <a:schemeClr val="dk2"/>
                </a:solidFill>
              </a:defRPr>
            </a:lvl1pPr>
            <a:lvl2pPr lvl="1" algn="l">
              <a:lnSpc>
                <a:spcPct val="100000"/>
              </a:lnSpc>
              <a:spcBef>
                <a:spcPts val="0"/>
              </a:spcBef>
              <a:spcAft>
                <a:spcPts val="0"/>
              </a:spcAft>
              <a:buSzPts val="2800"/>
              <a:buNone/>
              <a:defRPr>
                <a:solidFill>
                  <a:schemeClr val="dk1"/>
                </a:solidFill>
              </a:defRPr>
            </a:lvl2pPr>
            <a:lvl3pPr lvl="2" algn="l">
              <a:lnSpc>
                <a:spcPct val="100000"/>
              </a:lnSpc>
              <a:spcBef>
                <a:spcPts val="0"/>
              </a:spcBef>
              <a:spcAft>
                <a:spcPts val="0"/>
              </a:spcAft>
              <a:buSzPts val="2800"/>
              <a:buNone/>
              <a:defRPr>
                <a:solidFill>
                  <a:schemeClr val="dk1"/>
                </a:solidFill>
              </a:defRPr>
            </a:lvl3pPr>
            <a:lvl4pPr lvl="3" algn="l">
              <a:lnSpc>
                <a:spcPct val="100000"/>
              </a:lnSpc>
              <a:spcBef>
                <a:spcPts val="0"/>
              </a:spcBef>
              <a:spcAft>
                <a:spcPts val="0"/>
              </a:spcAft>
              <a:buSzPts val="2800"/>
              <a:buNone/>
              <a:defRPr>
                <a:solidFill>
                  <a:schemeClr val="dk1"/>
                </a:solidFill>
              </a:defRPr>
            </a:lvl4pPr>
            <a:lvl5pPr lvl="4" algn="l">
              <a:lnSpc>
                <a:spcPct val="100000"/>
              </a:lnSpc>
              <a:spcBef>
                <a:spcPts val="0"/>
              </a:spcBef>
              <a:spcAft>
                <a:spcPts val="0"/>
              </a:spcAft>
              <a:buSzPts val="2800"/>
              <a:buNone/>
              <a:defRPr>
                <a:solidFill>
                  <a:schemeClr val="dk1"/>
                </a:solidFill>
              </a:defRPr>
            </a:lvl5pPr>
            <a:lvl6pPr lvl="5" algn="l">
              <a:lnSpc>
                <a:spcPct val="100000"/>
              </a:lnSpc>
              <a:spcBef>
                <a:spcPts val="0"/>
              </a:spcBef>
              <a:spcAft>
                <a:spcPts val="0"/>
              </a:spcAft>
              <a:buSzPts val="2800"/>
              <a:buNone/>
              <a:defRPr>
                <a:solidFill>
                  <a:schemeClr val="dk1"/>
                </a:solidFill>
              </a:defRPr>
            </a:lvl6pPr>
            <a:lvl7pPr lvl="6" algn="l">
              <a:lnSpc>
                <a:spcPct val="100000"/>
              </a:lnSpc>
              <a:spcBef>
                <a:spcPts val="0"/>
              </a:spcBef>
              <a:spcAft>
                <a:spcPts val="0"/>
              </a:spcAft>
              <a:buSzPts val="2800"/>
              <a:buNone/>
              <a:defRPr>
                <a:solidFill>
                  <a:schemeClr val="dk1"/>
                </a:solidFill>
              </a:defRPr>
            </a:lvl7pPr>
            <a:lvl8pPr lvl="7" algn="l">
              <a:lnSpc>
                <a:spcPct val="100000"/>
              </a:lnSpc>
              <a:spcBef>
                <a:spcPts val="0"/>
              </a:spcBef>
              <a:spcAft>
                <a:spcPts val="0"/>
              </a:spcAft>
              <a:buSzPts val="2800"/>
              <a:buNone/>
              <a:defRPr>
                <a:solidFill>
                  <a:schemeClr val="dk1"/>
                </a:solidFill>
              </a:defRPr>
            </a:lvl8pPr>
            <a:lvl9pPr lvl="8" algn="l">
              <a:lnSpc>
                <a:spcPct val="100000"/>
              </a:lnSpc>
              <a:spcBef>
                <a:spcPts val="0"/>
              </a:spcBef>
              <a:spcAft>
                <a:spcPts val="0"/>
              </a:spcAft>
              <a:buSzPts val="2800"/>
              <a:buNone/>
              <a:defRPr>
                <a:solidFill>
                  <a:schemeClr val="dk1"/>
                </a:solidFill>
              </a:defRPr>
            </a:lvl9pPr>
          </a:lstStyle>
          <a:p>
            <a:endParaRPr/>
          </a:p>
        </p:txBody>
      </p:sp>
      <p:sp>
        <p:nvSpPr>
          <p:cNvPr id="59" name="Google Shape;59;g24dc007ee29_0_604"/>
          <p:cNvSpPr txBox="1">
            <a:spLocks noGrp="1"/>
          </p:cNvSpPr>
          <p:nvPr>
            <p:ph type="body" idx="1"/>
          </p:nvPr>
        </p:nvSpPr>
        <p:spPr>
          <a:xfrm>
            <a:off x="2338675" y="723700"/>
            <a:ext cx="5481600" cy="24267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chemeClr val="dk1"/>
              </a:buClr>
              <a:buSzPts val="1800"/>
              <a:buChar char="●"/>
              <a:defRPr>
                <a:solidFill>
                  <a:schemeClr val="dk1"/>
                </a:solidFill>
              </a:defRPr>
            </a:lvl1pPr>
            <a:lvl2pPr marL="914400" lvl="1" indent="-317500" algn="l">
              <a:lnSpc>
                <a:spcPct val="115000"/>
              </a:lnSpc>
              <a:spcBef>
                <a:spcPts val="1600"/>
              </a:spcBef>
              <a:spcAft>
                <a:spcPts val="0"/>
              </a:spcAft>
              <a:buClr>
                <a:schemeClr val="dk1"/>
              </a:buClr>
              <a:buSzPts val="1400"/>
              <a:buChar char="○"/>
              <a:defRPr>
                <a:solidFill>
                  <a:schemeClr val="dk1"/>
                </a:solidFill>
              </a:defRPr>
            </a:lvl2pPr>
            <a:lvl3pPr marL="1371600" lvl="2" indent="-317500" algn="l">
              <a:lnSpc>
                <a:spcPct val="115000"/>
              </a:lnSpc>
              <a:spcBef>
                <a:spcPts val="1600"/>
              </a:spcBef>
              <a:spcAft>
                <a:spcPts val="0"/>
              </a:spcAft>
              <a:buClr>
                <a:schemeClr val="dk1"/>
              </a:buClr>
              <a:buSzPts val="1400"/>
              <a:buChar char="■"/>
              <a:defRPr>
                <a:solidFill>
                  <a:schemeClr val="dk1"/>
                </a:solidFill>
              </a:defRPr>
            </a:lvl3pPr>
            <a:lvl4pPr marL="1828800" lvl="3" indent="-317500" algn="l">
              <a:lnSpc>
                <a:spcPct val="115000"/>
              </a:lnSpc>
              <a:spcBef>
                <a:spcPts val="1600"/>
              </a:spcBef>
              <a:spcAft>
                <a:spcPts val="0"/>
              </a:spcAft>
              <a:buClr>
                <a:schemeClr val="dk1"/>
              </a:buClr>
              <a:buSzPts val="1400"/>
              <a:buChar char="●"/>
              <a:defRPr>
                <a:solidFill>
                  <a:schemeClr val="dk1"/>
                </a:solidFill>
              </a:defRPr>
            </a:lvl4pPr>
            <a:lvl5pPr marL="2286000" lvl="4" indent="-317500" algn="l">
              <a:lnSpc>
                <a:spcPct val="115000"/>
              </a:lnSpc>
              <a:spcBef>
                <a:spcPts val="1600"/>
              </a:spcBef>
              <a:spcAft>
                <a:spcPts val="0"/>
              </a:spcAft>
              <a:buClr>
                <a:schemeClr val="dk1"/>
              </a:buClr>
              <a:buSzPts val="1400"/>
              <a:buChar char="○"/>
              <a:defRPr>
                <a:solidFill>
                  <a:schemeClr val="dk1"/>
                </a:solidFill>
              </a:defRPr>
            </a:lvl5pPr>
            <a:lvl6pPr marL="2743200" lvl="5" indent="-317500" algn="l">
              <a:lnSpc>
                <a:spcPct val="115000"/>
              </a:lnSpc>
              <a:spcBef>
                <a:spcPts val="1600"/>
              </a:spcBef>
              <a:spcAft>
                <a:spcPts val="0"/>
              </a:spcAft>
              <a:buClr>
                <a:schemeClr val="dk1"/>
              </a:buClr>
              <a:buSzPts val="1400"/>
              <a:buChar char="■"/>
              <a:defRPr>
                <a:solidFill>
                  <a:schemeClr val="dk1"/>
                </a:solidFill>
              </a:defRPr>
            </a:lvl6pPr>
            <a:lvl7pPr marL="3200400" lvl="6" indent="-317500" algn="l">
              <a:lnSpc>
                <a:spcPct val="115000"/>
              </a:lnSpc>
              <a:spcBef>
                <a:spcPts val="1600"/>
              </a:spcBef>
              <a:spcAft>
                <a:spcPts val="0"/>
              </a:spcAft>
              <a:buClr>
                <a:schemeClr val="dk1"/>
              </a:buClr>
              <a:buSzPts val="1400"/>
              <a:buChar char="●"/>
              <a:defRPr>
                <a:solidFill>
                  <a:schemeClr val="dk1"/>
                </a:solidFill>
              </a:defRPr>
            </a:lvl7pPr>
            <a:lvl8pPr marL="3657600" lvl="7" indent="-317500" algn="l">
              <a:lnSpc>
                <a:spcPct val="115000"/>
              </a:lnSpc>
              <a:spcBef>
                <a:spcPts val="1600"/>
              </a:spcBef>
              <a:spcAft>
                <a:spcPts val="0"/>
              </a:spcAft>
              <a:buClr>
                <a:schemeClr val="dk1"/>
              </a:buClr>
              <a:buSzPts val="1400"/>
              <a:buChar char="○"/>
              <a:defRPr>
                <a:solidFill>
                  <a:schemeClr val="dk1"/>
                </a:solidFill>
              </a:defRPr>
            </a:lvl8pPr>
            <a:lvl9pPr marL="4114800" lvl="8" indent="-317500" algn="l">
              <a:lnSpc>
                <a:spcPct val="115000"/>
              </a:lnSpc>
              <a:spcBef>
                <a:spcPts val="1600"/>
              </a:spcBef>
              <a:spcAft>
                <a:spcPts val="1600"/>
              </a:spcAft>
              <a:buClr>
                <a:schemeClr val="dk1"/>
              </a:buClr>
              <a:buSzPts val="1400"/>
              <a:buChar char="■"/>
              <a:defRPr>
                <a:solidFill>
                  <a:schemeClr val="dk1"/>
                </a:solidFill>
              </a:defRPr>
            </a:lvl9pPr>
          </a:lstStyle>
          <a:p>
            <a:endParaRPr/>
          </a:p>
        </p:txBody>
      </p:sp>
    </p:spTree>
  </p:cSld>
  <p:clrMapOvr>
    <a:masterClrMapping/>
  </p:clrMapOvr>
  <p:extLst>
    <p:ext uri="{DCECCB84-F9BA-43D5-87BE-67443E8EF086}">
      <p15:sldGuideLst xmlns:p15="http://schemas.microsoft.com/office/powerpoint/2012/main">
        <p15:guide id="1" orient="horz" pos="432">
          <p15:clr>
            <a:srgbClr val="FA7B17"/>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Horizontaal Accent 1 1">
  <p:cSld name="TITLE_AND_TWO_COLUMNS_2">
    <p:spTree>
      <p:nvGrpSpPr>
        <p:cNvPr id="1" name="Shape 60"/>
        <p:cNvGrpSpPr/>
        <p:nvPr/>
      </p:nvGrpSpPr>
      <p:grpSpPr>
        <a:xfrm>
          <a:off x="0" y="0"/>
          <a:ext cx="0" cy="0"/>
          <a:chOff x="0" y="0"/>
          <a:chExt cx="0" cy="0"/>
        </a:xfrm>
      </p:grpSpPr>
      <p:sp>
        <p:nvSpPr>
          <p:cNvPr id="61" name="Google Shape;61;g24dc007ee29_0_609"/>
          <p:cNvSpPr txBox="1">
            <a:spLocks noGrp="1"/>
          </p:cNvSpPr>
          <p:nvPr>
            <p:ph type="sldNum" idx="12"/>
          </p:nvPr>
        </p:nvSpPr>
        <p:spPr>
          <a:xfrm>
            <a:off x="156333" y="456886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‹nr.›</a:t>
            </a:fld>
            <a:endParaRPr/>
          </a:p>
        </p:txBody>
      </p:sp>
      <p:sp>
        <p:nvSpPr>
          <p:cNvPr id="62" name="Google Shape;62;g24dc007ee29_0_609"/>
          <p:cNvSpPr/>
          <p:nvPr/>
        </p:nvSpPr>
        <p:spPr>
          <a:xfrm>
            <a:off x="0" y="0"/>
            <a:ext cx="9144000" cy="10974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g24dc007ee29_0_609"/>
          <p:cNvSpPr txBox="1">
            <a:spLocks noGrp="1"/>
          </p:cNvSpPr>
          <p:nvPr>
            <p:ph type="title"/>
          </p:nvPr>
        </p:nvSpPr>
        <p:spPr>
          <a:xfrm>
            <a:off x="640100" y="303875"/>
            <a:ext cx="6298800" cy="808200"/>
          </a:xfrm>
          <a:prstGeom prst="rect">
            <a:avLst/>
          </a:prstGeom>
          <a:noFill/>
          <a:ln>
            <a:noFill/>
          </a:ln>
        </p:spPr>
        <p:txBody>
          <a:bodyPr spcFirstLastPara="1" wrap="square" lIns="0" tIns="0" rIns="91425" bIns="91425" anchor="t" anchorCtr="0">
            <a:noAutofit/>
          </a:bodyPr>
          <a:lstStyle>
            <a:lvl1pPr lvl="0" algn="l">
              <a:lnSpc>
                <a:spcPct val="100000"/>
              </a:lnSpc>
              <a:spcBef>
                <a:spcPts val="0"/>
              </a:spcBef>
              <a:spcAft>
                <a:spcPts val="0"/>
              </a:spcAft>
              <a:buSzPts val="2800"/>
              <a:buNone/>
              <a:defRPr sz="1800">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4" name="Google Shape;64;g24dc007ee29_0_609"/>
          <p:cNvSpPr txBox="1">
            <a:spLocks noGrp="1"/>
          </p:cNvSpPr>
          <p:nvPr>
            <p:ph type="body" idx="1"/>
          </p:nvPr>
        </p:nvSpPr>
        <p:spPr>
          <a:xfrm>
            <a:off x="640100" y="1670275"/>
            <a:ext cx="5492400" cy="2451900"/>
          </a:xfrm>
          <a:prstGeom prst="rect">
            <a:avLst/>
          </a:prstGeom>
          <a:noFill/>
          <a:ln>
            <a:noFill/>
          </a:ln>
        </p:spPr>
        <p:txBody>
          <a:bodyPr spcFirstLastPara="1" wrap="square" lIns="0" tIns="0" rIns="91425" bIns="91425" anchor="t" anchorCtr="0">
            <a:noAutofit/>
          </a:bodyPr>
          <a:lstStyle>
            <a:lvl1pPr marL="457200" lvl="0" indent="-342900" algn="l">
              <a:lnSpc>
                <a:spcPct val="115000"/>
              </a:lnSpc>
              <a:spcBef>
                <a:spcPts val="0"/>
              </a:spcBef>
              <a:spcAft>
                <a:spcPts val="0"/>
              </a:spcAft>
              <a:buClr>
                <a:schemeClr val="dk1"/>
              </a:buClr>
              <a:buSzPts val="1800"/>
              <a:buChar char="●"/>
              <a:defRPr>
                <a:solidFill>
                  <a:schemeClr val="dk1"/>
                </a:solidFill>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Tree>
  </p:cSld>
  <p:clrMapOvr>
    <a:masterClrMapping/>
  </p:clrMapOvr>
</p:sldLayout>
</file>

<file path=ppt/slideMasters/_rels/slideMaster1.xml.rels><?xml version="1.0" encoding="UTF-8" standalone="no"?>
<Relationships xmlns="http://schemas.openxmlformats.org/package/2006/relationships">
<Relationship Id="rId1" Target="../slideLayouts/slideLayout1.xml" Type="http://schemas.openxmlformats.org/officeDocument/2006/relationships/slideLayout"/>
<Relationship Id="rId10" Target="../slideLayouts/slideLayout10.xml" Type="http://schemas.openxmlformats.org/officeDocument/2006/relationships/slideLayout"/>
<Relationship Id="rId11" Target="../slideLayouts/slideLayout11.xml" Type="http://schemas.openxmlformats.org/officeDocument/2006/relationships/slideLayout"/>
<Relationship Id="rId12" Target="../slideLayouts/slideLayout12.xml" Type="http://schemas.openxmlformats.org/officeDocument/2006/relationships/slideLayout"/>
<Relationship Id="rId13" Target="../slideLayouts/slideLayout13.xml" Type="http://schemas.openxmlformats.org/officeDocument/2006/relationships/slideLayout"/>
<Relationship Id="rId14" Target="../slideLayouts/slideLayout14.xml" Type="http://schemas.openxmlformats.org/officeDocument/2006/relationships/slideLayout"/>
<Relationship Id="rId15" Target="../slideLayouts/slideLayout15.xml" Type="http://schemas.openxmlformats.org/officeDocument/2006/relationships/slideLayout"/>
<Relationship Id="rId16" Target="../slideLayouts/slideLayout16.xml" Type="http://schemas.openxmlformats.org/officeDocument/2006/relationships/slideLayout"/>
<Relationship Id="rId17" Target="../theme/theme1.xml" Type="http://schemas.openxmlformats.org/officeDocument/2006/relationships/theme"/>
<Relationship Id="rId18" Target="../media/image1.jpg" Type="http://schemas.openxmlformats.org/officeDocument/2006/relationships/image"/>
<Relationship Id="rId2" Target="../slideLayouts/slideLayout2.xml" Type="http://schemas.openxmlformats.org/officeDocument/2006/relationships/slideLayout"/>
<Relationship Id="rId3" Target="../slideLayouts/slideLayout3.xml" Type="http://schemas.openxmlformats.org/officeDocument/2006/relationships/slideLayout"/>
<Relationship Id="rId4" Target="../slideLayouts/slideLayout4.xml" Type="http://schemas.openxmlformats.org/officeDocument/2006/relationships/slideLayout"/>
<Relationship Id="rId5" Target="../slideLayouts/slideLayout5.xml" Type="http://schemas.openxmlformats.org/officeDocument/2006/relationships/slideLayout"/>
<Relationship Id="rId6" Target="../slideLayouts/slideLayout6.xml" Type="http://schemas.openxmlformats.org/officeDocument/2006/relationships/slideLayout"/>
<Relationship Id="rId7" Target="../slideLayouts/slideLayout7.xml" Type="http://schemas.openxmlformats.org/officeDocument/2006/relationships/slideLayout"/>
<Relationship Id="rId8" Target="../slideLayouts/slideLayout8.xml" Type="http://schemas.openxmlformats.org/officeDocument/2006/relationships/slideLayout"/>
<Relationship Id="rId9" Target="../slideLayouts/slideLayout9.xml" Type="http://schemas.openxmlformats.org/officeDocument/2006/relationships/slideLayout"/>
</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8">
            <a:alphaModFix/>
          </a:blip>
          <a:stretch>
            <a:fillRect/>
          </a:stretch>
        </a:blipFill>
        <a:effectLst/>
      </p:bgPr>
    </p:bg>
    <p:spTree>
      <p:nvGrpSpPr>
        <p:cNvPr id="1" name="Shape 9"/>
        <p:cNvGrpSpPr/>
        <p:nvPr/>
      </p:nvGrpSpPr>
      <p:grpSpPr>
        <a:xfrm>
          <a:off x="0" y="0"/>
          <a:ext cx="0" cy="0"/>
          <a:chOff x="0" y="0"/>
          <a:chExt cx="0" cy="0"/>
        </a:xfrm>
      </p:grpSpPr>
      <p:sp>
        <p:nvSpPr>
          <p:cNvPr id="10" name="Google Shape;10;g24dc007ee29_0_56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accent1"/>
              </a:buClr>
              <a:buSzPts val="2800"/>
              <a:buFont typeface="Calibri"/>
              <a:buNone/>
              <a:defRPr sz="2800" b="0" i="0" u="none" strike="noStrike" cap="none">
                <a:solidFill>
                  <a:schemeClr val="accent1"/>
                </a:solidFill>
                <a:latin typeface="Calibri"/>
                <a:ea typeface="Calibri"/>
                <a:cs typeface="Calibri"/>
                <a:sym typeface="Calibri"/>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11" name="Google Shape;11;g24dc007ee29_0_56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Calibri"/>
              <a:buChar char="●"/>
              <a:defRPr sz="1800" b="0" i="0" u="none" strike="noStrike" cap="none">
                <a:solidFill>
                  <a:schemeClr val="dk2"/>
                </a:solidFill>
                <a:latin typeface="Calibri"/>
                <a:ea typeface="Calibri"/>
                <a:cs typeface="Calibri"/>
                <a:sym typeface="Calibri"/>
              </a:defRPr>
            </a:lvl1pPr>
            <a:lvl2pPr marL="914400" marR="0" lvl="1"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2pPr>
            <a:lvl3pPr marL="1371600" marR="0" lvl="2"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3pPr>
            <a:lvl4pPr marL="1828800" marR="0" lvl="3"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4pPr>
            <a:lvl5pPr marL="2286000" marR="0" lvl="4"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5pPr>
            <a:lvl6pPr marL="2743200" marR="0" lvl="5"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6pPr>
            <a:lvl7pPr marL="3200400" marR="0" lvl="6"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7pPr>
            <a:lvl8pPr marL="3657600" marR="0" lvl="7"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8pPr>
            <a:lvl9pPr marL="4114800" marR="0" lvl="8" indent="-317500" algn="l" rtl="0">
              <a:lnSpc>
                <a:spcPct val="115000"/>
              </a:lnSpc>
              <a:spcBef>
                <a:spcPts val="1600"/>
              </a:spcBef>
              <a:spcAft>
                <a:spcPts val="160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9pPr>
          </a:lstStyle>
          <a:p>
            <a:endParaRPr/>
          </a:p>
        </p:txBody>
      </p:sp>
      <p:sp>
        <p:nvSpPr>
          <p:cNvPr id="12" name="Google Shape;12;g24dc007ee29_0_564"/>
          <p:cNvSpPr txBox="1">
            <a:spLocks noGrp="1"/>
          </p:cNvSpPr>
          <p:nvPr>
            <p:ph type="sldNum" idx="12"/>
          </p:nvPr>
        </p:nvSpPr>
        <p:spPr>
          <a:xfrm>
            <a:off x="156333" y="456886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‹nr.›</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no"?>
<Relationships xmlns="http://schemas.openxmlformats.org/package/2006/relationships">
<Relationship Id="rId1" Target="../slideLayouts/slideLayout1.xml" Type="http://schemas.openxmlformats.org/officeDocument/2006/relationships/slideLayout"/>
<Relationship Id="rId2" Target="../notesSlides/notesSlide1.xml" Type="http://schemas.openxmlformats.org/officeDocument/2006/relationships/notesSlide"/>
<Relationship Id="rId3" Target="../media/image8.png" Type="http://schemas.openxmlformats.org/officeDocument/2006/relationships/image"/>
<Relationship Id="rId4" Target="../media/image9.png" Type="http://schemas.openxmlformats.org/officeDocument/2006/relationships/image"/>
</Relationships>

</file>

<file path=ppt/slides/_rels/slide10.xml.rels><?xml version="1.0" encoding="UTF-8" standalone="no"?>
<Relationships xmlns="http://schemas.openxmlformats.org/package/2006/relationships">
<Relationship Id="rId1" Target="../slideLayouts/slideLayout2.xml" Type="http://schemas.openxmlformats.org/officeDocument/2006/relationships/slideLayout"/>
<Relationship Id="rId2" Target="../notesSlides/notesSlide10.xml" Type="http://schemas.openxmlformats.org/officeDocument/2006/relationships/notesSlide"/>
<Relationship Id="rId3" Target="../media/image10.jpg" Type="http://schemas.openxmlformats.org/officeDocument/2006/relationships/image"/>
<Relationship Id="rId4" Target="../media/image11.png" Type="http://schemas.openxmlformats.org/officeDocument/2006/relationships/image"/>
<Relationship Id="rId5" Target="../media/image8.png" Type="http://schemas.openxmlformats.org/officeDocument/2006/relationships/image"/>
</Relationships>

</file>

<file path=ppt/slides/_rels/slide11.xml.rels><?xml version="1.0" encoding="UTF-8" standalone="no"?>
<Relationships xmlns="http://schemas.openxmlformats.org/package/2006/relationships">
<Relationship Id="rId1" Target="../slideLayouts/slideLayout2.xml" Type="http://schemas.openxmlformats.org/officeDocument/2006/relationships/slideLayout"/>
<Relationship Id="rId2" Target="../notesSlides/notesSlide11.xml" Type="http://schemas.openxmlformats.org/officeDocument/2006/relationships/notesSlide"/>
<Relationship Id="rId3" Target="../media/image10.jpg" Type="http://schemas.openxmlformats.org/officeDocument/2006/relationships/image"/>
<Relationship Id="rId4" Target="../media/image11.png" Type="http://schemas.openxmlformats.org/officeDocument/2006/relationships/image"/>
<Relationship Id="rId5" Target="../media/image8.png" Type="http://schemas.openxmlformats.org/officeDocument/2006/relationships/image"/>
</Relationships>

</file>

<file path=ppt/slides/_rels/slide12.xml.rels><?xml version="1.0" encoding="UTF-8" standalone="no"?>
<Relationships xmlns="http://schemas.openxmlformats.org/package/2006/relationships">
<Relationship Id="rId1" Target="../slideLayouts/slideLayout2.xml" Type="http://schemas.openxmlformats.org/officeDocument/2006/relationships/slideLayout"/>
<Relationship Id="rId2" Target="../notesSlides/notesSlide12.xml" Type="http://schemas.openxmlformats.org/officeDocument/2006/relationships/notesSlide"/>
<Relationship Id="rId3" Target="../media/image10.jpg" Type="http://schemas.openxmlformats.org/officeDocument/2006/relationships/image"/>
<Relationship Id="rId4" Target="../media/image11.png" Type="http://schemas.openxmlformats.org/officeDocument/2006/relationships/image"/>
<Relationship Id="rId5" Target="../media/image8.png" Type="http://schemas.openxmlformats.org/officeDocument/2006/relationships/image"/>
</Relationships>

</file>

<file path=ppt/slides/_rels/slide13.xml.rels><?xml version="1.0" encoding="UTF-8" standalone="no"?>
<Relationships xmlns="http://schemas.openxmlformats.org/package/2006/relationships">
<Relationship Id="rId1" Target="../slideLayouts/slideLayout2.xml" Type="http://schemas.openxmlformats.org/officeDocument/2006/relationships/slideLayout"/>
<Relationship Id="rId2" Target="../notesSlides/notesSlide13.xml" Type="http://schemas.openxmlformats.org/officeDocument/2006/relationships/notesSlide"/>
<Relationship Id="rId3" Target="../media/image10.jpg" Type="http://schemas.openxmlformats.org/officeDocument/2006/relationships/image"/>
<Relationship Id="rId4" Target="../media/image11.png" Type="http://schemas.openxmlformats.org/officeDocument/2006/relationships/image"/>
<Relationship Id="rId5" Target="../media/image8.png" Type="http://schemas.openxmlformats.org/officeDocument/2006/relationships/image"/>
</Relationships>

</file>

<file path=ppt/slides/_rels/slide14.xml.rels><?xml version="1.0" encoding="UTF-8" standalone="no"?>
<Relationships xmlns="http://schemas.openxmlformats.org/package/2006/relationships">
<Relationship Id="rId1" Target="../slideLayouts/slideLayout2.xml" Type="http://schemas.openxmlformats.org/officeDocument/2006/relationships/slideLayout"/>
<Relationship Id="rId2" Target="../notesSlides/notesSlide14.xml" Type="http://schemas.openxmlformats.org/officeDocument/2006/relationships/notesSlide"/>
<Relationship Id="rId3" Target="../media/image10.jpg" Type="http://schemas.openxmlformats.org/officeDocument/2006/relationships/image"/>
<Relationship Id="rId4" Target="../media/image11.png" Type="http://schemas.openxmlformats.org/officeDocument/2006/relationships/image"/>
<Relationship Id="rId5" Target="../media/image8.png" Type="http://schemas.openxmlformats.org/officeDocument/2006/relationships/image"/>
</Relationships>

</file>

<file path=ppt/slides/_rels/slide15.xml.rels><?xml version="1.0" encoding="UTF-8" standalone="no"?>
<Relationships xmlns="http://schemas.openxmlformats.org/package/2006/relationships">
<Relationship Id="rId1" Target="../slideLayouts/slideLayout2.xml" Type="http://schemas.openxmlformats.org/officeDocument/2006/relationships/slideLayout"/>
<Relationship Id="rId2" Target="../notesSlides/notesSlide15.xml" Type="http://schemas.openxmlformats.org/officeDocument/2006/relationships/notesSlide"/>
<Relationship Id="rId3" Target="../media/image10.jpg" Type="http://schemas.openxmlformats.org/officeDocument/2006/relationships/image"/>
<Relationship Id="rId4" Target="../media/image11.png" Type="http://schemas.openxmlformats.org/officeDocument/2006/relationships/image"/>
<Relationship Id="rId5" Target="../media/image8.png" Type="http://schemas.openxmlformats.org/officeDocument/2006/relationships/image"/>
</Relationships>

</file>

<file path=ppt/slides/_rels/slide16.xml.rels><?xml version="1.0" encoding="UTF-8" standalone="no"?>
<Relationships xmlns="http://schemas.openxmlformats.org/package/2006/relationships">
<Relationship Id="rId1" Target="../slideLayouts/slideLayout2.xml" Type="http://schemas.openxmlformats.org/officeDocument/2006/relationships/slideLayout"/>
<Relationship Id="rId2" Target="../notesSlides/notesSlide16.xml" Type="http://schemas.openxmlformats.org/officeDocument/2006/relationships/notesSlide"/>
<Relationship Id="rId3" Target="../media/image10.jpg" Type="http://schemas.openxmlformats.org/officeDocument/2006/relationships/image"/>
<Relationship Id="rId4" Target="../media/image11.png" Type="http://schemas.openxmlformats.org/officeDocument/2006/relationships/image"/>
<Relationship Id="rId5" Target="../media/image8.png" Type="http://schemas.openxmlformats.org/officeDocument/2006/relationships/image"/>
</Relationships>

</file>

<file path=ppt/slides/_rels/slide17.xml.rels><?xml version="1.0" encoding="UTF-8" standalone="no"?>
<Relationships xmlns="http://schemas.openxmlformats.org/package/2006/relationships">
<Relationship Id="rId1" Target="../slideLayouts/slideLayout2.xml" Type="http://schemas.openxmlformats.org/officeDocument/2006/relationships/slideLayout"/>
<Relationship Id="rId2" Target="../notesSlides/notesSlide17.xml" Type="http://schemas.openxmlformats.org/officeDocument/2006/relationships/notesSlide"/>
<Relationship Id="rId3" Target="../media/image10.jpg" Type="http://schemas.openxmlformats.org/officeDocument/2006/relationships/image"/>
<Relationship Id="rId4" Target="../media/image11.png" Type="http://schemas.openxmlformats.org/officeDocument/2006/relationships/image"/>
<Relationship Id="rId5" Target="../media/image8.png" Type="http://schemas.openxmlformats.org/officeDocument/2006/relationships/image"/>
</Relationships>

</file>

<file path=ppt/slides/_rels/slide18.xml.rels><?xml version="1.0" encoding="UTF-8" standalone="no"?>
<Relationships xmlns="http://schemas.openxmlformats.org/package/2006/relationships">
<Relationship Id="rId1" Target="../slideLayouts/slideLayout2.xml" Type="http://schemas.openxmlformats.org/officeDocument/2006/relationships/slideLayout"/>
<Relationship Id="rId2" Target="../notesSlides/notesSlide18.xml" Type="http://schemas.openxmlformats.org/officeDocument/2006/relationships/notesSlide"/>
<Relationship Id="rId3" Target="../media/image10.jpg" Type="http://schemas.openxmlformats.org/officeDocument/2006/relationships/image"/>
<Relationship Id="rId4" Target="../media/image11.png" Type="http://schemas.openxmlformats.org/officeDocument/2006/relationships/image"/>
<Relationship Id="rId5" Target="../media/image8.png" Type="http://schemas.openxmlformats.org/officeDocument/2006/relationships/image"/>
<Relationship Id="rId6" Target="../media/image12.png" Type="http://schemas.openxmlformats.org/officeDocument/2006/relationships/image"/>
</Relationships>

</file>

<file path=ppt/slides/_rels/slide19.xml.rels><?xml version="1.0" encoding="UTF-8" standalone="no"?>
<Relationships xmlns="http://schemas.openxmlformats.org/package/2006/relationships">
<Relationship Id="rId1" Target="../slideLayouts/slideLayout16.xml" Type="http://schemas.openxmlformats.org/officeDocument/2006/relationships/slideLayout"/>
<Relationship Id="rId2" Target="../notesSlides/notesSlide19.xml" Type="http://schemas.openxmlformats.org/officeDocument/2006/relationships/notesSlide"/>
<Relationship Id="rId3" Target="../media/image13.png" Type="http://schemas.openxmlformats.org/officeDocument/2006/relationships/image"/>
</Relationships>

</file>

<file path=ppt/slides/_rels/slide2.xml.rels><?xml version="1.0" encoding="UTF-8" standalone="no"?>
<Relationships xmlns="http://schemas.openxmlformats.org/package/2006/relationships">
<Relationship Id="rId1" Target="../slideLayouts/slideLayout2.xml" Type="http://schemas.openxmlformats.org/officeDocument/2006/relationships/slideLayout"/>
<Relationship Id="rId2" Target="../notesSlides/notesSlide2.xml" Type="http://schemas.openxmlformats.org/officeDocument/2006/relationships/notesSlide"/>
<Relationship Id="rId3" Target="../media/image10.jpg" Type="http://schemas.openxmlformats.org/officeDocument/2006/relationships/image"/>
<Relationship Id="rId4" Target="../media/image11.png" Type="http://schemas.openxmlformats.org/officeDocument/2006/relationships/image"/>
<Relationship Id="rId5" Target="../media/image8.png" Type="http://schemas.openxmlformats.org/officeDocument/2006/relationships/image"/>
<Relationship Id="rId6" Target="../media/image9.png" Type="http://schemas.openxmlformats.org/officeDocument/2006/relationships/image"/>
</Relationships>

</file>

<file path=ppt/slides/_rels/slide3.xml.rels><?xml version="1.0" encoding="UTF-8" standalone="no"?>
<Relationships xmlns="http://schemas.openxmlformats.org/package/2006/relationships">
<Relationship Id="rId1" Target="../slideLayouts/slideLayout2.xml" Type="http://schemas.openxmlformats.org/officeDocument/2006/relationships/slideLayout"/>
<Relationship Id="rId2" Target="../notesSlides/notesSlide3.xml" Type="http://schemas.openxmlformats.org/officeDocument/2006/relationships/notesSlide"/>
<Relationship Id="rId3" Target="../media/image10.jpg" Type="http://schemas.openxmlformats.org/officeDocument/2006/relationships/image"/>
<Relationship Id="rId4" Target="../media/image11.png" Type="http://schemas.openxmlformats.org/officeDocument/2006/relationships/image"/>
<Relationship Id="rId5" Target="../media/image8.png" Type="http://schemas.openxmlformats.org/officeDocument/2006/relationships/image"/>
<Relationship Id="rId6" Target="../media/image9.png" Type="http://schemas.openxmlformats.org/officeDocument/2006/relationships/image"/>
</Relationships>

</file>

<file path=ppt/slides/_rels/slide4.xml.rels><?xml version="1.0" encoding="UTF-8" standalone="no"?>
<Relationships xmlns="http://schemas.openxmlformats.org/package/2006/relationships">
<Relationship Id="rId1" Target="../slideLayouts/slideLayout2.xml" Type="http://schemas.openxmlformats.org/officeDocument/2006/relationships/slideLayout"/>
<Relationship Id="rId2" Target="../notesSlides/notesSlide4.xml" Type="http://schemas.openxmlformats.org/officeDocument/2006/relationships/notesSlide"/>
<Relationship Id="rId3" Target="../media/image10.jpg" Type="http://schemas.openxmlformats.org/officeDocument/2006/relationships/image"/>
<Relationship Id="rId4" Target="../media/image11.png" Type="http://schemas.openxmlformats.org/officeDocument/2006/relationships/image"/>
<Relationship Id="rId5" Target="../media/image8.png" Type="http://schemas.openxmlformats.org/officeDocument/2006/relationships/image"/>
</Relationships>

</file>

<file path=ppt/slides/_rels/slide5.xml.rels><?xml version="1.0" encoding="UTF-8" standalone="no"?>
<Relationships xmlns="http://schemas.openxmlformats.org/package/2006/relationships">
<Relationship Id="rId1" Target="../slideLayouts/slideLayout2.xml" Type="http://schemas.openxmlformats.org/officeDocument/2006/relationships/slideLayout"/>
<Relationship Id="rId2" Target="../notesSlides/notesSlide5.xml" Type="http://schemas.openxmlformats.org/officeDocument/2006/relationships/notesSlide"/>
<Relationship Id="rId3" Target="../media/image10.jpg" Type="http://schemas.openxmlformats.org/officeDocument/2006/relationships/image"/>
<Relationship Id="rId4" Target="../media/image11.png" Type="http://schemas.openxmlformats.org/officeDocument/2006/relationships/image"/>
<Relationship Id="rId5" Target="../media/image8.png" Type="http://schemas.openxmlformats.org/officeDocument/2006/relationships/image"/>
<Relationship Id="rId6" Target="../media/image9.png" Type="http://schemas.openxmlformats.org/officeDocument/2006/relationships/image"/>
</Relationships>

</file>

<file path=ppt/slides/_rels/slide6.xml.rels><?xml version="1.0" encoding="UTF-8" standalone="no"?>
<Relationships xmlns="http://schemas.openxmlformats.org/package/2006/relationships">
<Relationship Id="rId1" Target="../slideLayouts/slideLayout4.xml" Type="http://schemas.openxmlformats.org/officeDocument/2006/relationships/slideLayout"/>
<Relationship Id="rId2" Target="../notesSlides/notesSlide6.xml" Type="http://schemas.openxmlformats.org/officeDocument/2006/relationships/notesSlide"/>
<Relationship Id="rId3" Target="../media/image10.jpg" Type="http://schemas.openxmlformats.org/officeDocument/2006/relationships/image"/>
<Relationship Id="rId4" Target="../media/image11.png" Type="http://schemas.openxmlformats.org/officeDocument/2006/relationships/image"/>
<Relationship Id="rId5" Target="../media/image8.png" Type="http://schemas.openxmlformats.org/officeDocument/2006/relationships/image"/>
<Relationship Id="rId6" Target="../media/image9.png" Type="http://schemas.openxmlformats.org/officeDocument/2006/relationships/image"/>
</Relationships>

</file>

<file path=ppt/slides/_rels/slide7.xml.rels><?xml version="1.0" encoding="UTF-8" standalone="no"?>
<Relationships xmlns="http://schemas.openxmlformats.org/package/2006/relationships">
<Relationship Id="rId1" Target="../slideLayouts/slideLayout2.xml" Type="http://schemas.openxmlformats.org/officeDocument/2006/relationships/slideLayout"/>
<Relationship Id="rId2" Target="../notesSlides/notesSlide7.xml" Type="http://schemas.openxmlformats.org/officeDocument/2006/relationships/notesSlide"/>
<Relationship Id="rId3" Target="../media/image10.jpg" Type="http://schemas.openxmlformats.org/officeDocument/2006/relationships/image"/>
<Relationship Id="rId4" Target="../media/image11.png" Type="http://schemas.openxmlformats.org/officeDocument/2006/relationships/image"/>
<Relationship Id="rId5" Target="../media/image8.png" Type="http://schemas.openxmlformats.org/officeDocument/2006/relationships/image"/>
</Relationships>

</file>

<file path=ppt/slides/_rels/slide8.xml.rels><?xml version="1.0" encoding="UTF-8" standalone="no"?>
<Relationships xmlns="http://schemas.openxmlformats.org/package/2006/relationships">
<Relationship Id="rId1" Target="../slideLayouts/slideLayout2.xml" Type="http://schemas.openxmlformats.org/officeDocument/2006/relationships/slideLayout"/>
<Relationship Id="rId2" Target="../notesSlides/notesSlide8.xml" Type="http://schemas.openxmlformats.org/officeDocument/2006/relationships/notesSlide"/>
<Relationship Id="rId3" Target="../media/image10.jpg" Type="http://schemas.openxmlformats.org/officeDocument/2006/relationships/image"/>
<Relationship Id="rId4" Target="../media/image11.png" Type="http://schemas.openxmlformats.org/officeDocument/2006/relationships/image"/>
<Relationship Id="rId5" Target="../media/image8.png" Type="http://schemas.openxmlformats.org/officeDocument/2006/relationships/image"/>
</Relationships>

</file>

<file path=ppt/slides/_rels/slide9.xml.rels><?xml version="1.0" encoding="UTF-8" standalone="no"?>
<Relationships xmlns="http://schemas.openxmlformats.org/package/2006/relationships">
<Relationship Id="rId1" Target="../slideLayouts/slideLayout2.xml" Type="http://schemas.openxmlformats.org/officeDocument/2006/relationships/slideLayout"/>
<Relationship Id="rId2" Target="../notesSlides/notesSlide9.xml" Type="http://schemas.openxmlformats.org/officeDocument/2006/relationships/notesSlide"/>
<Relationship Id="rId3" Target="../media/image10.jpg" Type="http://schemas.openxmlformats.org/officeDocument/2006/relationships/image"/>
<Relationship Id="rId4" Target="../media/image11.png" Type="http://schemas.openxmlformats.org/officeDocument/2006/relationships/image"/>
<Relationship Id="rId5" Target="../media/image8.png" Type="http://schemas.openxmlformats.org/officeDocument/2006/relationships/image"/>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
          <p:cNvSpPr txBox="1">
            <a:spLocks noGrp="1"/>
          </p:cNvSpPr>
          <p:nvPr>
            <p:ph type="sldNum" idx="12"/>
          </p:nvPr>
        </p:nvSpPr>
        <p:spPr>
          <a:xfrm>
            <a:off x="156333" y="456886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1</a:t>
            </a:fld>
            <a:endParaRPr/>
          </a:p>
        </p:txBody>
      </p:sp>
      <p:sp>
        <p:nvSpPr>
          <p:cNvPr id="104" name="Google Shape;104;p1"/>
          <p:cNvSpPr txBox="1">
            <a:spLocks noGrp="1"/>
          </p:cNvSpPr>
          <p:nvPr>
            <p:ph type="title"/>
          </p:nvPr>
        </p:nvSpPr>
        <p:spPr>
          <a:xfrm>
            <a:off x="311100" y="851525"/>
            <a:ext cx="8521800" cy="20541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2800"/>
              <a:buNone/>
            </a:pPr>
            <a:endParaRPr/>
          </a:p>
        </p:txBody>
      </p:sp>
      <p:sp>
        <p:nvSpPr>
          <p:cNvPr id="105" name="Google Shape;105;p1"/>
          <p:cNvSpPr txBox="1">
            <a:spLocks noGrp="1"/>
          </p:cNvSpPr>
          <p:nvPr>
            <p:ph type="subTitle" idx="1"/>
          </p:nvPr>
        </p:nvSpPr>
        <p:spPr>
          <a:xfrm>
            <a:off x="464025" y="2921175"/>
            <a:ext cx="8521800" cy="768300"/>
          </a:xfrm>
          <a:prstGeom prst="rect">
            <a:avLst/>
          </a:prstGeom>
          <a:noFill/>
          <a:ln>
            <a:noFill/>
          </a:ln>
        </p:spPr>
        <p:txBody>
          <a:bodyPr spcFirstLastPara="1" wrap="square" lIns="91425" tIns="91425" rIns="91425" bIns="91425" anchor="t" anchorCtr="0">
            <a:noAutofit/>
          </a:bodyPr>
          <a:lstStyle/>
          <a:p>
            <a:pPr marL="457200" lvl="0" indent="-342900" algn="ctr" rtl="0">
              <a:lnSpc>
                <a:spcPct val="115000"/>
              </a:lnSpc>
              <a:spcBef>
                <a:spcPts val="0"/>
              </a:spcBef>
              <a:spcAft>
                <a:spcPts val="0"/>
              </a:spcAft>
              <a:buSzPts val="1800"/>
              <a:buNone/>
            </a:pPr>
            <a:endParaRPr/>
          </a:p>
        </p:txBody>
      </p:sp>
      <p:sp>
        <p:nvSpPr>
          <p:cNvPr id="106" name="Google Shape;106;p1"/>
          <p:cNvSpPr/>
          <p:nvPr/>
        </p:nvSpPr>
        <p:spPr>
          <a:xfrm rot="-239551">
            <a:off x="-176251" y="-304466"/>
            <a:ext cx="9496446" cy="4576204"/>
          </a:xfrm>
          <a:prstGeom prst="rect">
            <a:avLst/>
          </a:prstGeom>
          <a:solidFill>
            <a:srgbClr val="BADCF8"/>
          </a:solidFill>
          <a:ln w="25400" cap="flat" cmpd="sng">
            <a:solidFill>
              <a:srgbClr val="D7E6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chemeClr val="lt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07" name="Google Shape;107;p1"/>
          <p:cNvSpPr txBox="1"/>
          <p:nvPr/>
        </p:nvSpPr>
        <p:spPr>
          <a:xfrm>
            <a:off x="1202291" y="1551979"/>
            <a:ext cx="6862800" cy="1200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a:solidFill>
                  <a:srgbClr val="3E89CA"/>
                </a:solidFill>
                <a:latin typeface="Calibri"/>
                <a:ea typeface="Calibri"/>
                <a:cs typeface="Calibri"/>
                <a:sym typeface="Calibri"/>
              </a:rPr>
              <a:t>Te</a:t>
            </a:r>
            <a:r>
              <a:rPr lang="en-GB" sz="2400" b="1">
                <a:solidFill>
                  <a:srgbClr val="3E89CA"/>
                </a:solidFill>
                <a:latin typeface="Calibri"/>
                <a:ea typeface="Calibri"/>
                <a:cs typeface="Calibri"/>
                <a:sym typeface="Calibri"/>
              </a:rPr>
              <a:t>werkstelling van Oekraïense vluchtelingen: </a:t>
            </a:r>
            <a:endParaRPr sz="2400" b="1" i="0" u="none" strike="noStrike" cap="none">
              <a:solidFill>
                <a:srgbClr val="3E89CA"/>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400"/>
              <a:buFont typeface="Arial"/>
              <a:buNone/>
            </a:pPr>
            <a:endParaRPr sz="2400" b="1" i="0" u="none" strike="noStrike" cap="none">
              <a:solidFill>
                <a:schemeClr val="accen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400"/>
              <a:buFont typeface="Arial"/>
              <a:buNone/>
            </a:pPr>
            <a:r>
              <a:rPr lang="en-GB" sz="2400" b="1" u="sng">
                <a:solidFill>
                  <a:schemeClr val="accent1"/>
                </a:solidFill>
                <a:latin typeface="Calibri"/>
                <a:ea typeface="Calibri"/>
                <a:cs typeface="Calibri"/>
                <a:sym typeface="Calibri"/>
              </a:rPr>
              <a:t>Praktijk ervaringen</a:t>
            </a:r>
            <a:r>
              <a:rPr lang="en-GB" sz="2400" b="1">
                <a:solidFill>
                  <a:schemeClr val="accent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pic>
        <p:nvPicPr>
          <p:cNvPr id="108" name="Google Shape;108;p1"/>
          <p:cNvPicPr preferRelativeResize="0"/>
          <p:nvPr/>
        </p:nvPicPr>
        <p:blipFill rotWithShape="1">
          <a:blip r:embed="rId3">
            <a:alphaModFix/>
          </a:blip>
          <a:srcRect/>
          <a:stretch/>
        </p:blipFill>
        <p:spPr>
          <a:xfrm>
            <a:off x="7903855" y="628715"/>
            <a:ext cx="651375" cy="754650"/>
          </a:xfrm>
          <a:prstGeom prst="rect">
            <a:avLst/>
          </a:prstGeom>
          <a:noFill/>
          <a:ln>
            <a:noFill/>
          </a:ln>
        </p:spPr>
      </p:pic>
      <p:sp>
        <p:nvSpPr>
          <p:cNvPr id="109" name="Google Shape;109;p1"/>
          <p:cNvSpPr txBox="1"/>
          <p:nvPr/>
        </p:nvSpPr>
        <p:spPr>
          <a:xfrm>
            <a:off x="464025" y="3449775"/>
            <a:ext cx="20493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b="1">
                <a:solidFill>
                  <a:schemeClr val="lt1"/>
                </a:solidFill>
              </a:rPr>
              <a:t>22 april 2024</a:t>
            </a:r>
            <a:endParaRPr sz="1400" b="1" i="0" u="none" strike="noStrike" cap="none">
              <a:solidFill>
                <a:srgbClr val="000000"/>
              </a:solidFill>
              <a:latin typeface="Arial"/>
              <a:ea typeface="Arial"/>
              <a:cs typeface="Arial"/>
              <a:sym typeface="Arial"/>
            </a:endParaRPr>
          </a:p>
        </p:txBody>
      </p:sp>
      <p:pic>
        <p:nvPicPr>
          <p:cNvPr id="110" name="Google Shape;110;p1"/>
          <p:cNvPicPr preferRelativeResize="0"/>
          <p:nvPr/>
        </p:nvPicPr>
        <p:blipFill rotWithShape="1">
          <a:blip r:embed="rId4">
            <a:alphaModFix/>
          </a:blip>
          <a:srcRect/>
          <a:stretch/>
        </p:blipFill>
        <p:spPr>
          <a:xfrm>
            <a:off x="6934150" y="4596775"/>
            <a:ext cx="1093901" cy="2457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232" name="Google Shape;232;g2c7959c464b_0_22"/>
          <p:cNvPicPr preferRelativeResize="0"/>
          <p:nvPr/>
        </p:nvPicPr>
        <p:blipFill rotWithShape="1">
          <a:blip r:embed="rId3">
            <a:alphaModFix/>
          </a:blip>
          <a:srcRect/>
          <a:stretch/>
        </p:blipFill>
        <p:spPr>
          <a:xfrm>
            <a:off x="0" y="0"/>
            <a:ext cx="9144003" cy="5143501"/>
          </a:xfrm>
          <a:prstGeom prst="rect">
            <a:avLst/>
          </a:prstGeom>
          <a:noFill/>
          <a:ln>
            <a:noFill/>
          </a:ln>
        </p:spPr>
      </p:pic>
      <p:pic>
        <p:nvPicPr>
          <p:cNvPr id="233" name="Google Shape;233;g2c7959c464b_0_22"/>
          <p:cNvPicPr preferRelativeResize="0"/>
          <p:nvPr/>
        </p:nvPicPr>
        <p:blipFill rotWithShape="1">
          <a:blip r:embed="rId4">
            <a:alphaModFix/>
          </a:blip>
          <a:srcRect/>
          <a:stretch/>
        </p:blipFill>
        <p:spPr>
          <a:xfrm>
            <a:off x="0" y="-22319"/>
            <a:ext cx="9144000" cy="1190625"/>
          </a:xfrm>
          <a:prstGeom prst="rect">
            <a:avLst/>
          </a:prstGeom>
          <a:noFill/>
          <a:ln>
            <a:noFill/>
          </a:ln>
        </p:spPr>
      </p:pic>
      <p:sp>
        <p:nvSpPr>
          <p:cNvPr id="234" name="Google Shape;234;g2c7959c464b_0_22"/>
          <p:cNvSpPr txBox="1">
            <a:spLocks noGrp="1"/>
          </p:cNvSpPr>
          <p:nvPr>
            <p:ph type="sldNum" idx="12"/>
          </p:nvPr>
        </p:nvSpPr>
        <p:spPr>
          <a:xfrm>
            <a:off x="186813" y="4592585"/>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GB"/>
              <a:t>10</a:t>
            </a:fld>
            <a:endParaRPr/>
          </a:p>
        </p:txBody>
      </p:sp>
      <p:pic>
        <p:nvPicPr>
          <p:cNvPr id="235" name="Google Shape;235;g2c7959c464b_0_22"/>
          <p:cNvPicPr preferRelativeResize="0"/>
          <p:nvPr/>
        </p:nvPicPr>
        <p:blipFill rotWithShape="1">
          <a:blip r:embed="rId5">
            <a:alphaModFix/>
          </a:blip>
          <a:srcRect/>
          <a:stretch/>
        </p:blipFill>
        <p:spPr>
          <a:xfrm>
            <a:off x="8132277" y="201323"/>
            <a:ext cx="651375" cy="754650"/>
          </a:xfrm>
          <a:prstGeom prst="rect">
            <a:avLst/>
          </a:prstGeom>
          <a:noFill/>
          <a:ln>
            <a:noFill/>
          </a:ln>
        </p:spPr>
      </p:pic>
      <p:sp>
        <p:nvSpPr>
          <p:cNvPr id="236" name="Google Shape;236;g2c7959c464b_0_22"/>
          <p:cNvSpPr txBox="1"/>
          <p:nvPr/>
        </p:nvSpPr>
        <p:spPr>
          <a:xfrm>
            <a:off x="904352" y="1708220"/>
            <a:ext cx="10953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37" name="Google Shape;237;g2c7959c464b_0_22"/>
          <p:cNvSpPr txBox="1"/>
          <p:nvPr/>
        </p:nvSpPr>
        <p:spPr>
          <a:xfrm>
            <a:off x="2100170" y="3414065"/>
            <a:ext cx="20823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g2c7959c464b_0_22"/>
          <p:cNvSpPr txBox="1"/>
          <p:nvPr/>
        </p:nvSpPr>
        <p:spPr>
          <a:xfrm>
            <a:off x="735525" y="1299500"/>
            <a:ext cx="7277700" cy="507900"/>
          </a:xfrm>
          <a:prstGeom prst="rect">
            <a:avLst/>
          </a:prstGeom>
          <a:noFill/>
          <a:ln>
            <a:noFill/>
          </a:ln>
        </p:spPr>
        <p:txBody>
          <a:bodyPr spcFirstLastPara="1" wrap="square" lIns="91425" tIns="91425" rIns="91425" bIns="91425" anchor="t" anchorCtr="0">
            <a:spAutoFit/>
          </a:bodyPr>
          <a:lstStyle/>
          <a:p>
            <a:pPr marL="457200" marR="0" lvl="0" indent="0" algn="l" rtl="0">
              <a:lnSpc>
                <a:spcPct val="100000"/>
              </a:lnSpc>
              <a:spcBef>
                <a:spcPts val="0"/>
              </a:spcBef>
              <a:spcAft>
                <a:spcPts val="0"/>
              </a:spcAft>
              <a:buNone/>
            </a:pPr>
            <a:endParaRPr sz="2100" u="sng"/>
          </a:p>
        </p:txBody>
      </p:sp>
      <p:sp>
        <p:nvSpPr>
          <p:cNvPr id="239" name="Google Shape;239;g2c7959c464b_0_22"/>
          <p:cNvSpPr txBox="1"/>
          <p:nvPr/>
        </p:nvSpPr>
        <p:spPr>
          <a:xfrm>
            <a:off x="1364000" y="1892400"/>
            <a:ext cx="7355700" cy="4074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Clr>
                <a:schemeClr val="dk1"/>
              </a:buClr>
              <a:buSzPts val="1100"/>
              <a:buFont typeface="Arial"/>
              <a:buNone/>
            </a:pPr>
            <a:r>
              <a:rPr lang="en-GB" sz="1700">
                <a:solidFill>
                  <a:srgbClr val="4A86E8"/>
                </a:solidFill>
                <a:highlight>
                  <a:schemeClr val="lt1"/>
                </a:highlight>
              </a:rPr>
              <a:t>Plan van aanpak maken + bespreken met de klant.</a:t>
            </a:r>
            <a:endParaRPr sz="1700">
              <a:solidFill>
                <a:srgbClr val="4A86E8"/>
              </a:solidFill>
              <a:highlight>
                <a:schemeClr val="lt1"/>
              </a:highlight>
            </a:endParaRPr>
          </a:p>
          <a:p>
            <a:pPr marL="0" lvl="0" indent="0" algn="l" rtl="0">
              <a:lnSpc>
                <a:spcPct val="115000"/>
              </a:lnSpc>
              <a:spcBef>
                <a:spcPts val="1200"/>
              </a:spcBef>
              <a:spcAft>
                <a:spcPts val="0"/>
              </a:spcAft>
              <a:buClr>
                <a:schemeClr val="dk1"/>
              </a:buClr>
              <a:buSzPts val="1100"/>
              <a:buFont typeface="Arial"/>
              <a:buNone/>
            </a:pPr>
            <a:r>
              <a:rPr lang="en-GB" sz="1700">
                <a:solidFill>
                  <a:srgbClr val="4A86E8"/>
                </a:solidFill>
                <a:highlight>
                  <a:schemeClr val="lt1"/>
                </a:highlight>
              </a:rPr>
              <a:t>Hulp van partnerorganisaties inschakelen indien nodig.</a:t>
            </a:r>
            <a:endParaRPr sz="1700">
              <a:solidFill>
                <a:srgbClr val="4A86E8"/>
              </a:solidFill>
              <a:highlight>
                <a:schemeClr val="lt1"/>
              </a:highlight>
            </a:endParaRPr>
          </a:p>
          <a:p>
            <a:pPr marL="0" lvl="0" indent="0" algn="l" rtl="0">
              <a:lnSpc>
                <a:spcPct val="115000"/>
              </a:lnSpc>
              <a:spcBef>
                <a:spcPts val="1200"/>
              </a:spcBef>
              <a:spcAft>
                <a:spcPts val="0"/>
              </a:spcAft>
              <a:buClr>
                <a:schemeClr val="dk1"/>
              </a:buClr>
              <a:buSzPts val="1100"/>
              <a:buFont typeface="Arial"/>
              <a:buNone/>
            </a:pPr>
            <a:r>
              <a:rPr lang="en-GB" sz="1700">
                <a:solidFill>
                  <a:srgbClr val="4A86E8"/>
                </a:solidFill>
                <a:highlight>
                  <a:schemeClr val="lt1"/>
                </a:highlight>
              </a:rPr>
              <a:t>Regelmatig overleg met sociale dienst OCMW.</a:t>
            </a:r>
            <a:endParaRPr sz="1700">
              <a:solidFill>
                <a:srgbClr val="4A86E8"/>
              </a:solidFill>
              <a:highlight>
                <a:schemeClr val="lt1"/>
              </a:highlight>
            </a:endParaRPr>
          </a:p>
          <a:p>
            <a:pPr marL="0" lvl="0" indent="0" algn="l" rtl="0">
              <a:lnSpc>
                <a:spcPct val="115000"/>
              </a:lnSpc>
              <a:spcBef>
                <a:spcPts val="1200"/>
              </a:spcBef>
              <a:spcAft>
                <a:spcPts val="0"/>
              </a:spcAft>
              <a:buClr>
                <a:schemeClr val="dk1"/>
              </a:buClr>
              <a:buSzPts val="1100"/>
              <a:buFont typeface="Arial"/>
              <a:buNone/>
            </a:pPr>
            <a:r>
              <a:rPr lang="en-GB" sz="1700">
                <a:solidFill>
                  <a:srgbClr val="4A86E8"/>
                </a:solidFill>
                <a:highlight>
                  <a:schemeClr val="lt1"/>
                </a:highlight>
              </a:rPr>
              <a:t>Opvolgingsgesprekken; hulp bij het opmaken van CV en motivatiebrief; sollicitatietraining.</a:t>
            </a:r>
            <a:endParaRPr sz="1700">
              <a:solidFill>
                <a:srgbClr val="4A86E8"/>
              </a:solidFill>
              <a:highlight>
                <a:schemeClr val="lt1"/>
              </a:highlight>
            </a:endParaRPr>
          </a:p>
          <a:p>
            <a:pPr marL="0" lvl="0" indent="0" algn="l" rtl="0">
              <a:lnSpc>
                <a:spcPct val="115000"/>
              </a:lnSpc>
              <a:spcBef>
                <a:spcPts val="1200"/>
              </a:spcBef>
              <a:spcAft>
                <a:spcPts val="0"/>
              </a:spcAft>
              <a:buClr>
                <a:schemeClr val="dk1"/>
              </a:buClr>
              <a:buSzPts val="1100"/>
              <a:buFont typeface="Arial"/>
              <a:buNone/>
            </a:pPr>
            <a:r>
              <a:rPr lang="en-GB" sz="1700">
                <a:solidFill>
                  <a:srgbClr val="4A86E8"/>
                </a:solidFill>
                <a:highlight>
                  <a:schemeClr val="lt1"/>
                </a:highlight>
              </a:rPr>
              <a:t>Stappen naar werk. </a:t>
            </a:r>
            <a:endParaRPr sz="1700">
              <a:solidFill>
                <a:srgbClr val="4A86E8"/>
              </a:solidFill>
              <a:highlight>
                <a:schemeClr val="lt1"/>
              </a:highlight>
            </a:endParaRPr>
          </a:p>
          <a:p>
            <a:pPr marL="0" lvl="0" indent="0" algn="l" rtl="0">
              <a:lnSpc>
                <a:spcPct val="115000"/>
              </a:lnSpc>
              <a:spcBef>
                <a:spcPts val="1200"/>
              </a:spcBef>
              <a:spcAft>
                <a:spcPts val="0"/>
              </a:spcAft>
              <a:buNone/>
            </a:pPr>
            <a:endParaRPr sz="1100" b="1">
              <a:solidFill>
                <a:schemeClr val="accent1"/>
              </a:solidFill>
              <a:highlight>
                <a:schemeClr val="lt1"/>
              </a:highlight>
            </a:endParaRPr>
          </a:p>
          <a:p>
            <a:pPr marL="0" lvl="0" indent="0" algn="l" rtl="0">
              <a:lnSpc>
                <a:spcPct val="115000"/>
              </a:lnSpc>
              <a:spcBef>
                <a:spcPts val="1200"/>
              </a:spcBef>
              <a:spcAft>
                <a:spcPts val="0"/>
              </a:spcAft>
              <a:buNone/>
            </a:pPr>
            <a:endParaRPr sz="1100">
              <a:solidFill>
                <a:schemeClr val="accent1"/>
              </a:solidFill>
              <a:highlight>
                <a:schemeClr val="lt1"/>
              </a:highlight>
            </a:endParaRPr>
          </a:p>
          <a:p>
            <a:pPr marL="0" lvl="0" indent="0" algn="ctr" rtl="0">
              <a:lnSpc>
                <a:spcPct val="115000"/>
              </a:lnSpc>
              <a:spcBef>
                <a:spcPts val="1200"/>
              </a:spcBef>
              <a:spcAft>
                <a:spcPts val="0"/>
              </a:spcAft>
              <a:buNone/>
            </a:pPr>
            <a:endParaRPr b="1">
              <a:solidFill>
                <a:schemeClr val="accent1"/>
              </a:solidFill>
              <a:highlight>
                <a:schemeClr val="lt1"/>
              </a:highlight>
            </a:endParaRPr>
          </a:p>
          <a:p>
            <a:pPr marL="0" lvl="0" indent="0" algn="ctr" rtl="0">
              <a:lnSpc>
                <a:spcPct val="115000"/>
              </a:lnSpc>
              <a:spcBef>
                <a:spcPts val="1200"/>
              </a:spcBef>
              <a:spcAft>
                <a:spcPts val="1200"/>
              </a:spcAft>
              <a:buNone/>
            </a:pPr>
            <a:endParaRPr b="1">
              <a:solidFill>
                <a:schemeClr val="accent1"/>
              </a:solidFill>
              <a:highlight>
                <a:schemeClr val="lt1"/>
              </a:highlight>
            </a:endParaRPr>
          </a:p>
        </p:txBody>
      </p:sp>
      <p:sp>
        <p:nvSpPr>
          <p:cNvPr id="240" name="Google Shape;240;g2c7959c464b_0_22"/>
          <p:cNvSpPr/>
          <p:nvPr/>
        </p:nvSpPr>
        <p:spPr>
          <a:xfrm>
            <a:off x="653000" y="1997338"/>
            <a:ext cx="548700" cy="146100"/>
          </a:xfrm>
          <a:prstGeom prst="rightArrow">
            <a:avLst>
              <a:gd name="adj1" fmla="val 50000"/>
              <a:gd name="adj2"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41" name="Google Shape;241;g2c7959c464b_0_22"/>
          <p:cNvSpPr txBox="1"/>
          <p:nvPr/>
        </p:nvSpPr>
        <p:spPr>
          <a:xfrm>
            <a:off x="1280050" y="274075"/>
            <a:ext cx="6239700" cy="520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1200"/>
              </a:spcBef>
              <a:spcAft>
                <a:spcPts val="0"/>
              </a:spcAft>
              <a:buClr>
                <a:schemeClr val="dk1"/>
              </a:buClr>
              <a:buSzPts val="1100"/>
              <a:buFont typeface="Arial"/>
              <a:buNone/>
            </a:pPr>
            <a:r>
              <a:rPr lang="en-GB" sz="2000" b="1" u="sng">
                <a:solidFill>
                  <a:schemeClr val="lt1"/>
                </a:solidFill>
                <a:highlight>
                  <a:srgbClr val="3C78D8"/>
                </a:highlight>
              </a:rPr>
              <a:t>Hoe starten we traject naar werk:</a:t>
            </a:r>
            <a:endParaRPr sz="2000" b="1" u="sng">
              <a:solidFill>
                <a:schemeClr val="lt1"/>
              </a:solidFill>
              <a:highlight>
                <a:srgbClr val="3C78D8"/>
              </a:highlight>
            </a:endParaRPr>
          </a:p>
          <a:p>
            <a:pPr marL="0" lvl="0" indent="0" algn="ctr" rtl="0">
              <a:spcBef>
                <a:spcPts val="1200"/>
              </a:spcBef>
              <a:spcAft>
                <a:spcPts val="0"/>
              </a:spcAft>
              <a:buNone/>
            </a:pPr>
            <a:endParaRPr sz="3400" b="1">
              <a:solidFill>
                <a:schemeClr val="lt1"/>
              </a:solidFill>
              <a:latin typeface="Calibri"/>
              <a:ea typeface="Calibri"/>
              <a:cs typeface="Calibri"/>
              <a:sym typeface="Calibri"/>
            </a:endParaRPr>
          </a:p>
        </p:txBody>
      </p:sp>
      <p:sp>
        <p:nvSpPr>
          <p:cNvPr id="242" name="Google Shape;242;g2c7959c464b_0_22"/>
          <p:cNvSpPr/>
          <p:nvPr/>
        </p:nvSpPr>
        <p:spPr>
          <a:xfrm>
            <a:off x="653000" y="2472913"/>
            <a:ext cx="548700" cy="146100"/>
          </a:xfrm>
          <a:prstGeom prst="rightArrow">
            <a:avLst>
              <a:gd name="adj1" fmla="val 50000"/>
              <a:gd name="adj2"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43" name="Google Shape;243;g2c7959c464b_0_22"/>
          <p:cNvSpPr/>
          <p:nvPr/>
        </p:nvSpPr>
        <p:spPr>
          <a:xfrm>
            <a:off x="653000" y="2972475"/>
            <a:ext cx="548700" cy="146100"/>
          </a:xfrm>
          <a:prstGeom prst="rightArrow">
            <a:avLst>
              <a:gd name="adj1" fmla="val 50000"/>
              <a:gd name="adj2"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44" name="Google Shape;244;g2c7959c464b_0_22"/>
          <p:cNvSpPr/>
          <p:nvPr/>
        </p:nvSpPr>
        <p:spPr>
          <a:xfrm>
            <a:off x="653000" y="3446250"/>
            <a:ext cx="548700" cy="146100"/>
          </a:xfrm>
          <a:prstGeom prst="rightArrow">
            <a:avLst>
              <a:gd name="adj1" fmla="val 50000"/>
              <a:gd name="adj2"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45" name="Google Shape;245;g2c7959c464b_0_22"/>
          <p:cNvSpPr/>
          <p:nvPr/>
        </p:nvSpPr>
        <p:spPr>
          <a:xfrm>
            <a:off x="653000" y="4117775"/>
            <a:ext cx="548700" cy="146100"/>
          </a:xfrm>
          <a:prstGeom prst="rightArrow">
            <a:avLst>
              <a:gd name="adj1" fmla="val 50000"/>
              <a:gd name="adj2"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pic>
        <p:nvPicPr>
          <p:cNvPr id="251" name="Google Shape;251;g2c7959c464b_0_46"/>
          <p:cNvPicPr preferRelativeResize="0"/>
          <p:nvPr/>
        </p:nvPicPr>
        <p:blipFill rotWithShape="1">
          <a:blip r:embed="rId3">
            <a:alphaModFix/>
          </a:blip>
          <a:srcRect/>
          <a:stretch/>
        </p:blipFill>
        <p:spPr>
          <a:xfrm>
            <a:off x="0" y="0"/>
            <a:ext cx="9144003" cy="5143501"/>
          </a:xfrm>
          <a:prstGeom prst="rect">
            <a:avLst/>
          </a:prstGeom>
          <a:noFill/>
          <a:ln>
            <a:noFill/>
          </a:ln>
        </p:spPr>
      </p:pic>
      <p:pic>
        <p:nvPicPr>
          <p:cNvPr id="252" name="Google Shape;252;g2c7959c464b_0_46"/>
          <p:cNvPicPr preferRelativeResize="0"/>
          <p:nvPr/>
        </p:nvPicPr>
        <p:blipFill rotWithShape="1">
          <a:blip r:embed="rId4">
            <a:alphaModFix/>
          </a:blip>
          <a:srcRect/>
          <a:stretch/>
        </p:blipFill>
        <p:spPr>
          <a:xfrm>
            <a:off x="0" y="-22324"/>
            <a:ext cx="9144000" cy="1036400"/>
          </a:xfrm>
          <a:prstGeom prst="rect">
            <a:avLst/>
          </a:prstGeom>
          <a:noFill/>
          <a:ln>
            <a:noFill/>
          </a:ln>
        </p:spPr>
      </p:pic>
      <p:sp>
        <p:nvSpPr>
          <p:cNvPr id="253" name="Google Shape;253;g2c7959c464b_0_46"/>
          <p:cNvSpPr txBox="1">
            <a:spLocks noGrp="1"/>
          </p:cNvSpPr>
          <p:nvPr>
            <p:ph type="sldNum" idx="12"/>
          </p:nvPr>
        </p:nvSpPr>
        <p:spPr>
          <a:xfrm>
            <a:off x="186813" y="4592585"/>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GB"/>
              <a:t>11</a:t>
            </a:fld>
            <a:endParaRPr/>
          </a:p>
        </p:txBody>
      </p:sp>
      <p:pic>
        <p:nvPicPr>
          <p:cNvPr id="254" name="Google Shape;254;g2c7959c464b_0_46"/>
          <p:cNvPicPr preferRelativeResize="0"/>
          <p:nvPr/>
        </p:nvPicPr>
        <p:blipFill rotWithShape="1">
          <a:blip r:embed="rId5">
            <a:alphaModFix/>
          </a:blip>
          <a:srcRect/>
          <a:stretch/>
        </p:blipFill>
        <p:spPr>
          <a:xfrm>
            <a:off x="8132277" y="201323"/>
            <a:ext cx="651375" cy="754650"/>
          </a:xfrm>
          <a:prstGeom prst="rect">
            <a:avLst/>
          </a:prstGeom>
          <a:noFill/>
          <a:ln>
            <a:noFill/>
          </a:ln>
        </p:spPr>
      </p:pic>
      <p:sp>
        <p:nvSpPr>
          <p:cNvPr id="255" name="Google Shape;255;g2c7959c464b_0_46"/>
          <p:cNvSpPr txBox="1"/>
          <p:nvPr/>
        </p:nvSpPr>
        <p:spPr>
          <a:xfrm>
            <a:off x="904352" y="1708220"/>
            <a:ext cx="10953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56" name="Google Shape;256;g2c7959c464b_0_46"/>
          <p:cNvSpPr txBox="1"/>
          <p:nvPr/>
        </p:nvSpPr>
        <p:spPr>
          <a:xfrm>
            <a:off x="2100170" y="3414065"/>
            <a:ext cx="20823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g2c7959c464b_0_46"/>
          <p:cNvSpPr txBox="1"/>
          <p:nvPr/>
        </p:nvSpPr>
        <p:spPr>
          <a:xfrm>
            <a:off x="735525" y="1105450"/>
            <a:ext cx="72777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n-GB" u="sng">
                <a:solidFill>
                  <a:schemeClr val="accent1"/>
                </a:solidFill>
              </a:rPr>
              <a:t>Rema, VDAB bemiddelaar:</a:t>
            </a:r>
            <a:endParaRPr u="sng">
              <a:solidFill>
                <a:schemeClr val="accent1"/>
              </a:solidFill>
            </a:endParaRPr>
          </a:p>
        </p:txBody>
      </p:sp>
      <p:sp>
        <p:nvSpPr>
          <p:cNvPr id="258" name="Google Shape;258;g2c7959c464b_0_46"/>
          <p:cNvSpPr txBox="1"/>
          <p:nvPr/>
        </p:nvSpPr>
        <p:spPr>
          <a:xfrm>
            <a:off x="5557350" y="2864625"/>
            <a:ext cx="3314700" cy="1499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endParaRPr sz="1100" b="1">
              <a:solidFill>
                <a:schemeClr val="accent1"/>
              </a:solidFill>
              <a:highlight>
                <a:schemeClr val="lt1"/>
              </a:highlight>
            </a:endParaRPr>
          </a:p>
          <a:p>
            <a:pPr marL="0" lvl="0" indent="0" algn="l" rtl="0">
              <a:lnSpc>
                <a:spcPct val="115000"/>
              </a:lnSpc>
              <a:spcBef>
                <a:spcPts val="1200"/>
              </a:spcBef>
              <a:spcAft>
                <a:spcPts val="0"/>
              </a:spcAft>
              <a:buNone/>
            </a:pPr>
            <a:endParaRPr sz="1100">
              <a:solidFill>
                <a:schemeClr val="accent1"/>
              </a:solidFill>
              <a:highlight>
                <a:schemeClr val="lt1"/>
              </a:highlight>
            </a:endParaRPr>
          </a:p>
          <a:p>
            <a:pPr marL="0" lvl="0" indent="0" algn="ctr" rtl="0">
              <a:lnSpc>
                <a:spcPct val="115000"/>
              </a:lnSpc>
              <a:spcBef>
                <a:spcPts val="1200"/>
              </a:spcBef>
              <a:spcAft>
                <a:spcPts val="0"/>
              </a:spcAft>
              <a:buNone/>
            </a:pPr>
            <a:endParaRPr b="1">
              <a:solidFill>
                <a:schemeClr val="accent1"/>
              </a:solidFill>
              <a:highlight>
                <a:schemeClr val="lt1"/>
              </a:highlight>
            </a:endParaRPr>
          </a:p>
          <a:p>
            <a:pPr marL="0" lvl="0" indent="0" algn="ctr" rtl="0">
              <a:lnSpc>
                <a:spcPct val="115000"/>
              </a:lnSpc>
              <a:spcBef>
                <a:spcPts val="1200"/>
              </a:spcBef>
              <a:spcAft>
                <a:spcPts val="1200"/>
              </a:spcAft>
              <a:buNone/>
            </a:pPr>
            <a:endParaRPr b="1">
              <a:solidFill>
                <a:schemeClr val="accent1"/>
              </a:solidFill>
              <a:highlight>
                <a:schemeClr val="lt1"/>
              </a:highlight>
            </a:endParaRPr>
          </a:p>
        </p:txBody>
      </p:sp>
      <p:sp>
        <p:nvSpPr>
          <p:cNvPr id="259" name="Google Shape;259;g2c7959c464b_0_46"/>
          <p:cNvSpPr txBox="1"/>
          <p:nvPr/>
        </p:nvSpPr>
        <p:spPr>
          <a:xfrm>
            <a:off x="1280050" y="274075"/>
            <a:ext cx="6239700" cy="520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000" b="1" u="sng">
                <a:solidFill>
                  <a:schemeClr val="lt1"/>
                </a:solidFill>
                <a:highlight>
                  <a:srgbClr val="3C78D8"/>
                </a:highlight>
              </a:rPr>
              <a:t>Success verhalen  </a:t>
            </a:r>
            <a:endParaRPr sz="3400" b="1">
              <a:solidFill>
                <a:schemeClr val="lt1"/>
              </a:solidFill>
              <a:latin typeface="Calibri"/>
              <a:ea typeface="Calibri"/>
              <a:cs typeface="Calibri"/>
              <a:sym typeface="Calibri"/>
            </a:endParaRPr>
          </a:p>
        </p:txBody>
      </p:sp>
      <p:sp>
        <p:nvSpPr>
          <p:cNvPr id="260" name="Google Shape;260;g2c7959c464b_0_46"/>
          <p:cNvSpPr/>
          <p:nvPr/>
        </p:nvSpPr>
        <p:spPr>
          <a:xfrm>
            <a:off x="360375" y="1542200"/>
            <a:ext cx="7774800" cy="1036500"/>
          </a:xfrm>
          <a:prstGeom prst="horizontalScroll">
            <a:avLst>
              <a:gd name="adj" fmla="val 12500"/>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just" rtl="0">
              <a:spcBef>
                <a:spcPts val="0"/>
              </a:spcBef>
              <a:spcAft>
                <a:spcPts val="0"/>
              </a:spcAft>
              <a:buNone/>
            </a:pPr>
            <a:r>
              <a:rPr lang="en-GB" sz="1100" b="1">
                <a:solidFill>
                  <a:srgbClr val="222222"/>
                </a:solidFill>
                <a:highlight>
                  <a:srgbClr val="FFFFFF"/>
                </a:highlight>
              </a:rPr>
              <a:t>“Viktoriia</a:t>
            </a:r>
            <a:r>
              <a:rPr lang="en-GB" sz="1100">
                <a:solidFill>
                  <a:srgbClr val="222222"/>
                </a:solidFill>
                <a:highlight>
                  <a:srgbClr val="FFFFFF"/>
                </a:highlight>
              </a:rPr>
              <a:t>, </a:t>
            </a:r>
            <a:r>
              <a:rPr lang="en-GB" sz="1200">
                <a:solidFill>
                  <a:srgbClr val="222222"/>
                </a:solidFill>
                <a:highlight>
                  <a:srgbClr val="FFFFFF"/>
                </a:highlight>
              </a:rPr>
              <a:t>een hoogopgeleide Oekraïner die na het behalen van Nederlands niveau 2.3 via IBO contract bij Deltracon gestart was en sinds februari 2024 een contract van onbepaalde duur.  Het succes van het verhaal is dat het bedrijf Deltracon openstond om Viktoriia een kans te geven om bij hen te starten”.</a:t>
            </a:r>
            <a:endParaRPr sz="1500">
              <a:latin typeface="Calibri"/>
              <a:ea typeface="Calibri"/>
              <a:cs typeface="Calibri"/>
              <a:sym typeface="Calibri"/>
            </a:endParaRPr>
          </a:p>
        </p:txBody>
      </p:sp>
      <p:sp>
        <p:nvSpPr>
          <p:cNvPr id="261" name="Google Shape;261;g2c7959c464b_0_46"/>
          <p:cNvSpPr/>
          <p:nvPr/>
        </p:nvSpPr>
        <p:spPr>
          <a:xfrm>
            <a:off x="622250" y="2329650"/>
            <a:ext cx="8021400" cy="2466600"/>
          </a:xfrm>
          <a:prstGeom prst="horizontalScroll">
            <a:avLst>
              <a:gd name="adj" fmla="val 12500"/>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just" rtl="0">
              <a:spcBef>
                <a:spcPts val="0"/>
              </a:spcBef>
              <a:spcAft>
                <a:spcPts val="0"/>
              </a:spcAft>
              <a:buNone/>
            </a:pPr>
            <a:r>
              <a:rPr lang="en-GB" sz="1000" b="1">
                <a:solidFill>
                  <a:srgbClr val="222222"/>
                </a:solidFill>
                <a:highlight>
                  <a:srgbClr val="FFFFFF"/>
                </a:highlight>
              </a:rPr>
              <a:t>“Tetiana</a:t>
            </a:r>
            <a:r>
              <a:rPr lang="en-GB" sz="1000">
                <a:solidFill>
                  <a:srgbClr val="222222"/>
                </a:solidFill>
                <a:highlight>
                  <a:srgbClr val="FFFFFF"/>
                </a:highlight>
              </a:rPr>
              <a:t> was een van mijn eerste klanten in juni 2022. Ze was leerkracht Engels in het middelbaar in Oekraïne. Ze was gemotiveerd om Nederlands te leren en om als leerkracht Engels in België te werken. Ze had tegen de zomer van 2022, het eerste niveau NL behaald. Ze werkte tijdens de zomer van dat jaar als vrijwilliger in de zomerschool om haar netwerk op te bouwen. Om haar kans op werk in het onderwijs te verhogen, waren ze als gezin van Lichtervelde naar Roeselare in augustus verhuisd. Ze stond open om in september de opleiding Nederlandse les te combineren met  vrijwilligerswerk in een lagere school in Roeselare. Tijdens het sollicitatiegesprek  voor het vrijwilligerswerk, kregen we van de directrice te horen dat er een openstaande vacature was voor leerkracht Engels bij een middelbaar school in Roeselare. We zijn onmiddellijk na het gesprek naar de school geweest om te solliciteren. Tetiana had op dat moment niet getwijfeld, ze had haar cv bij zich. De vacature was jammer genoeg ingevuld maar Tetiana gaf niet op en bleef solliciteren. Ze was tussentijds begonnen met de procedure voor het gelijkschakelen van haar diploma. Op 30 september 2022 kreeg ze een jaar contract bij departement onderwijs en heeft het hele schooljaar als leerkracht Engels derde graad gewerkt”.  </a:t>
            </a:r>
            <a:endParaRPr sz="1300">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pic>
        <p:nvPicPr>
          <p:cNvPr id="267" name="Google Shape;267;g2c7959c464b_0_82"/>
          <p:cNvPicPr preferRelativeResize="0"/>
          <p:nvPr/>
        </p:nvPicPr>
        <p:blipFill rotWithShape="1">
          <a:blip r:embed="rId3">
            <a:alphaModFix/>
          </a:blip>
          <a:srcRect/>
          <a:stretch/>
        </p:blipFill>
        <p:spPr>
          <a:xfrm>
            <a:off x="0" y="0"/>
            <a:ext cx="9144003" cy="5143501"/>
          </a:xfrm>
          <a:prstGeom prst="rect">
            <a:avLst/>
          </a:prstGeom>
          <a:noFill/>
          <a:ln>
            <a:noFill/>
          </a:ln>
        </p:spPr>
      </p:pic>
      <p:pic>
        <p:nvPicPr>
          <p:cNvPr id="268" name="Google Shape;268;g2c7959c464b_0_82"/>
          <p:cNvPicPr preferRelativeResize="0"/>
          <p:nvPr/>
        </p:nvPicPr>
        <p:blipFill rotWithShape="1">
          <a:blip r:embed="rId4">
            <a:alphaModFix/>
          </a:blip>
          <a:srcRect/>
          <a:stretch/>
        </p:blipFill>
        <p:spPr>
          <a:xfrm>
            <a:off x="0" y="-22319"/>
            <a:ext cx="9144000" cy="1190625"/>
          </a:xfrm>
          <a:prstGeom prst="rect">
            <a:avLst/>
          </a:prstGeom>
          <a:noFill/>
          <a:ln>
            <a:noFill/>
          </a:ln>
        </p:spPr>
      </p:pic>
      <p:sp>
        <p:nvSpPr>
          <p:cNvPr id="269" name="Google Shape;269;g2c7959c464b_0_82"/>
          <p:cNvSpPr txBox="1">
            <a:spLocks noGrp="1"/>
          </p:cNvSpPr>
          <p:nvPr>
            <p:ph type="sldNum" idx="12"/>
          </p:nvPr>
        </p:nvSpPr>
        <p:spPr>
          <a:xfrm>
            <a:off x="186813" y="4592585"/>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GB"/>
              <a:t>12</a:t>
            </a:fld>
            <a:endParaRPr/>
          </a:p>
        </p:txBody>
      </p:sp>
      <p:pic>
        <p:nvPicPr>
          <p:cNvPr id="270" name="Google Shape;270;g2c7959c464b_0_82"/>
          <p:cNvPicPr preferRelativeResize="0"/>
          <p:nvPr/>
        </p:nvPicPr>
        <p:blipFill rotWithShape="1">
          <a:blip r:embed="rId5">
            <a:alphaModFix/>
          </a:blip>
          <a:srcRect/>
          <a:stretch/>
        </p:blipFill>
        <p:spPr>
          <a:xfrm>
            <a:off x="8132277" y="201323"/>
            <a:ext cx="651375" cy="754650"/>
          </a:xfrm>
          <a:prstGeom prst="rect">
            <a:avLst/>
          </a:prstGeom>
          <a:noFill/>
          <a:ln>
            <a:noFill/>
          </a:ln>
        </p:spPr>
      </p:pic>
      <p:sp>
        <p:nvSpPr>
          <p:cNvPr id="271" name="Google Shape;271;g2c7959c464b_0_82"/>
          <p:cNvSpPr txBox="1"/>
          <p:nvPr/>
        </p:nvSpPr>
        <p:spPr>
          <a:xfrm>
            <a:off x="904352" y="1708220"/>
            <a:ext cx="10953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72" name="Google Shape;272;g2c7959c464b_0_82"/>
          <p:cNvSpPr txBox="1"/>
          <p:nvPr/>
        </p:nvSpPr>
        <p:spPr>
          <a:xfrm>
            <a:off x="2100170" y="3414065"/>
            <a:ext cx="20823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endParaRPr sz="1400" b="0" i="0" u="none" strike="noStrike" cap="none">
              <a:solidFill>
                <a:srgbClr val="000000"/>
              </a:solidFill>
              <a:latin typeface="Arial"/>
              <a:ea typeface="Arial"/>
              <a:cs typeface="Arial"/>
              <a:sym typeface="Arial"/>
            </a:endParaRPr>
          </a:p>
        </p:txBody>
      </p:sp>
      <p:sp>
        <p:nvSpPr>
          <p:cNvPr id="273" name="Google Shape;273;g2c7959c464b_0_82"/>
          <p:cNvSpPr txBox="1"/>
          <p:nvPr/>
        </p:nvSpPr>
        <p:spPr>
          <a:xfrm>
            <a:off x="761050" y="1582725"/>
            <a:ext cx="7277700" cy="800400"/>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Clr>
                <a:schemeClr val="dk1"/>
              </a:buClr>
              <a:buSzPts val="1100"/>
              <a:buFont typeface="Arial"/>
              <a:buNone/>
            </a:pPr>
            <a:r>
              <a:rPr lang="en-GB" sz="1900" u="sng">
                <a:solidFill>
                  <a:schemeClr val="accent1"/>
                </a:solidFill>
              </a:rPr>
              <a:t>Kasia, VDAB bemiddelaar:</a:t>
            </a:r>
            <a:endParaRPr sz="1900" u="sng">
              <a:solidFill>
                <a:schemeClr val="accent1"/>
              </a:solidFill>
            </a:endParaRPr>
          </a:p>
          <a:p>
            <a:pPr marL="457200" marR="0" lvl="0" indent="0" algn="l" rtl="0">
              <a:lnSpc>
                <a:spcPct val="100000"/>
              </a:lnSpc>
              <a:spcBef>
                <a:spcPts val="0"/>
              </a:spcBef>
              <a:spcAft>
                <a:spcPts val="0"/>
              </a:spcAft>
              <a:buNone/>
            </a:pPr>
            <a:endParaRPr sz="2100" u="sng">
              <a:solidFill>
                <a:schemeClr val="accent1"/>
              </a:solidFill>
            </a:endParaRPr>
          </a:p>
        </p:txBody>
      </p:sp>
      <p:sp>
        <p:nvSpPr>
          <p:cNvPr id="274" name="Google Shape;274;g2c7959c464b_0_82"/>
          <p:cNvSpPr txBox="1"/>
          <p:nvPr/>
        </p:nvSpPr>
        <p:spPr>
          <a:xfrm>
            <a:off x="1364000" y="1892400"/>
            <a:ext cx="7355700" cy="1499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endParaRPr sz="1100" b="1">
              <a:solidFill>
                <a:schemeClr val="accent1"/>
              </a:solidFill>
              <a:highlight>
                <a:schemeClr val="lt1"/>
              </a:highlight>
            </a:endParaRPr>
          </a:p>
          <a:p>
            <a:pPr marL="0" lvl="0" indent="0" algn="l" rtl="0">
              <a:lnSpc>
                <a:spcPct val="115000"/>
              </a:lnSpc>
              <a:spcBef>
                <a:spcPts val="1200"/>
              </a:spcBef>
              <a:spcAft>
                <a:spcPts val="0"/>
              </a:spcAft>
              <a:buNone/>
            </a:pPr>
            <a:endParaRPr sz="1100">
              <a:solidFill>
                <a:schemeClr val="accent1"/>
              </a:solidFill>
              <a:highlight>
                <a:schemeClr val="lt1"/>
              </a:highlight>
            </a:endParaRPr>
          </a:p>
          <a:p>
            <a:pPr marL="0" lvl="0" indent="0" algn="ctr" rtl="0">
              <a:lnSpc>
                <a:spcPct val="115000"/>
              </a:lnSpc>
              <a:spcBef>
                <a:spcPts val="1200"/>
              </a:spcBef>
              <a:spcAft>
                <a:spcPts val="0"/>
              </a:spcAft>
              <a:buNone/>
            </a:pPr>
            <a:endParaRPr b="1">
              <a:solidFill>
                <a:schemeClr val="accent1"/>
              </a:solidFill>
              <a:highlight>
                <a:schemeClr val="lt1"/>
              </a:highlight>
            </a:endParaRPr>
          </a:p>
          <a:p>
            <a:pPr marL="0" lvl="0" indent="0" algn="ctr" rtl="0">
              <a:lnSpc>
                <a:spcPct val="115000"/>
              </a:lnSpc>
              <a:spcBef>
                <a:spcPts val="1200"/>
              </a:spcBef>
              <a:spcAft>
                <a:spcPts val="1200"/>
              </a:spcAft>
              <a:buNone/>
            </a:pPr>
            <a:endParaRPr b="1">
              <a:solidFill>
                <a:schemeClr val="accent1"/>
              </a:solidFill>
              <a:highlight>
                <a:schemeClr val="lt1"/>
              </a:highlight>
            </a:endParaRPr>
          </a:p>
        </p:txBody>
      </p:sp>
      <p:sp>
        <p:nvSpPr>
          <p:cNvPr id="275" name="Google Shape;275;g2c7959c464b_0_82"/>
          <p:cNvSpPr txBox="1"/>
          <p:nvPr/>
        </p:nvSpPr>
        <p:spPr>
          <a:xfrm>
            <a:off x="1280050" y="274075"/>
            <a:ext cx="6239700" cy="520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000" b="1" u="sng">
                <a:solidFill>
                  <a:schemeClr val="lt1"/>
                </a:solidFill>
                <a:highlight>
                  <a:srgbClr val="3C78D8"/>
                </a:highlight>
              </a:rPr>
              <a:t>Success verhalen  </a:t>
            </a:r>
            <a:endParaRPr sz="3400" b="1">
              <a:solidFill>
                <a:schemeClr val="lt1"/>
              </a:solidFill>
              <a:latin typeface="Calibri"/>
              <a:ea typeface="Calibri"/>
              <a:cs typeface="Calibri"/>
              <a:sym typeface="Calibri"/>
            </a:endParaRPr>
          </a:p>
        </p:txBody>
      </p:sp>
      <p:sp>
        <p:nvSpPr>
          <p:cNvPr id="276" name="Google Shape;276;g2c7959c464b_0_82"/>
          <p:cNvSpPr/>
          <p:nvPr/>
        </p:nvSpPr>
        <p:spPr>
          <a:xfrm>
            <a:off x="904350" y="1851550"/>
            <a:ext cx="7134300" cy="2826000"/>
          </a:xfrm>
          <a:prstGeom prst="horizontalScroll">
            <a:avLst>
              <a:gd name="adj" fmla="val 12500"/>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just" rtl="0">
              <a:spcBef>
                <a:spcPts val="0"/>
              </a:spcBef>
              <a:spcAft>
                <a:spcPts val="0"/>
              </a:spcAft>
              <a:buNone/>
            </a:pPr>
            <a:r>
              <a:rPr lang="en-GB" sz="1300">
                <a:solidFill>
                  <a:srgbClr val="222222"/>
                </a:solidFill>
                <a:highlight>
                  <a:srgbClr val="FFFFFF"/>
                </a:highlight>
              </a:rPr>
              <a:t>“</a:t>
            </a:r>
            <a:r>
              <a:rPr lang="en-GB" sz="1300" b="1">
                <a:solidFill>
                  <a:srgbClr val="222222"/>
                </a:solidFill>
                <a:highlight>
                  <a:srgbClr val="FFFFFF"/>
                </a:highlight>
              </a:rPr>
              <a:t>Mijn verhaaltje:</a:t>
            </a:r>
            <a:endParaRPr sz="1300" b="1">
              <a:solidFill>
                <a:srgbClr val="222222"/>
              </a:solidFill>
              <a:highlight>
                <a:srgbClr val="FFFFFF"/>
              </a:highlight>
            </a:endParaRPr>
          </a:p>
          <a:p>
            <a:pPr marL="0" lvl="0" indent="0" algn="just" rtl="0">
              <a:spcBef>
                <a:spcPts val="0"/>
              </a:spcBef>
              <a:spcAft>
                <a:spcPts val="0"/>
              </a:spcAft>
              <a:buClr>
                <a:schemeClr val="dk1"/>
              </a:buClr>
              <a:buSzPts val="1100"/>
              <a:buFont typeface="Arial"/>
              <a:buNone/>
            </a:pPr>
            <a:endParaRPr sz="1300" b="1">
              <a:solidFill>
                <a:srgbClr val="222222"/>
              </a:solidFill>
              <a:highlight>
                <a:srgbClr val="FFFFFF"/>
              </a:highlight>
            </a:endParaRPr>
          </a:p>
          <a:p>
            <a:pPr marL="0" lvl="0" indent="0" algn="just" rtl="0">
              <a:spcBef>
                <a:spcPts val="0"/>
              </a:spcBef>
              <a:spcAft>
                <a:spcPts val="0"/>
              </a:spcAft>
              <a:buClr>
                <a:schemeClr val="dk1"/>
              </a:buClr>
              <a:buSzPts val="1100"/>
              <a:buFont typeface="Arial"/>
              <a:buNone/>
            </a:pPr>
            <a:r>
              <a:rPr lang="en-GB" sz="1300">
                <a:solidFill>
                  <a:srgbClr val="222222"/>
                </a:solidFill>
                <a:highlight>
                  <a:srgbClr val="FFFFFF"/>
                </a:highlight>
              </a:rPr>
              <a:t>Een </a:t>
            </a:r>
            <a:r>
              <a:rPr lang="en-GB" sz="1300" b="1">
                <a:solidFill>
                  <a:srgbClr val="222222"/>
                </a:solidFill>
                <a:highlight>
                  <a:srgbClr val="FFFFFF"/>
                </a:highlight>
              </a:rPr>
              <a:t>jongen van 27 jaar</a:t>
            </a:r>
            <a:r>
              <a:rPr lang="en-GB" sz="1300">
                <a:solidFill>
                  <a:srgbClr val="222222"/>
                </a:solidFill>
                <a:highlight>
                  <a:srgbClr val="FFFFFF"/>
                </a:highlight>
              </a:rPr>
              <a:t>. Hij heeft een master diploma van Oekraïne - elektrotechniek maar geen werkervaring.</a:t>
            </a:r>
            <a:endParaRPr sz="1300">
              <a:solidFill>
                <a:srgbClr val="222222"/>
              </a:solidFill>
              <a:highlight>
                <a:srgbClr val="FFFFFF"/>
              </a:highlight>
            </a:endParaRPr>
          </a:p>
          <a:p>
            <a:pPr marL="0" lvl="0" indent="0" algn="just" rtl="0">
              <a:spcBef>
                <a:spcPts val="0"/>
              </a:spcBef>
              <a:spcAft>
                <a:spcPts val="0"/>
              </a:spcAft>
              <a:buClr>
                <a:schemeClr val="dk1"/>
              </a:buClr>
              <a:buSzPts val="1100"/>
              <a:buFont typeface="Arial"/>
              <a:buNone/>
            </a:pPr>
            <a:r>
              <a:rPr lang="en-GB" sz="1300">
                <a:solidFill>
                  <a:srgbClr val="222222"/>
                </a:solidFill>
                <a:highlight>
                  <a:srgbClr val="FFFFFF"/>
                </a:highlight>
              </a:rPr>
              <a:t>Hij spreekt goed Engels en Nederlands. Hij volgde de opleiding productieoperator in Huis van de voeding in Roeselare om een ervaring op te bouwen. Dan heeft hij een job gevonden als productieoperator en hij werkt bij Dovy Keukens (een groot bedrijf dat keukenapparatuur produceert). “</a:t>
            </a:r>
            <a:endParaRPr sz="1300">
              <a:solidFill>
                <a:srgbClr val="222222"/>
              </a:solidFill>
              <a:highlight>
                <a:srgbClr val="FFFFFF"/>
              </a:highlight>
            </a:endParaRPr>
          </a:p>
          <a:p>
            <a:pPr marL="0" lvl="0" indent="0" algn="just" rtl="0">
              <a:spcBef>
                <a:spcPts val="0"/>
              </a:spcBef>
              <a:spcAft>
                <a:spcPts val="0"/>
              </a:spcAft>
              <a:buNone/>
            </a:pPr>
            <a:endParaRPr sz="1600">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pic>
        <p:nvPicPr>
          <p:cNvPr id="282" name="Google Shape;282;g2c7959c464b_0_95"/>
          <p:cNvPicPr preferRelativeResize="0"/>
          <p:nvPr/>
        </p:nvPicPr>
        <p:blipFill rotWithShape="1">
          <a:blip r:embed="rId3">
            <a:alphaModFix/>
          </a:blip>
          <a:srcRect/>
          <a:stretch/>
        </p:blipFill>
        <p:spPr>
          <a:xfrm>
            <a:off x="0" y="0"/>
            <a:ext cx="9144003" cy="5143501"/>
          </a:xfrm>
          <a:prstGeom prst="rect">
            <a:avLst/>
          </a:prstGeom>
          <a:noFill/>
          <a:ln>
            <a:noFill/>
          </a:ln>
        </p:spPr>
      </p:pic>
      <p:pic>
        <p:nvPicPr>
          <p:cNvPr id="283" name="Google Shape;283;g2c7959c464b_0_95"/>
          <p:cNvPicPr preferRelativeResize="0"/>
          <p:nvPr/>
        </p:nvPicPr>
        <p:blipFill rotWithShape="1">
          <a:blip r:embed="rId4">
            <a:alphaModFix/>
          </a:blip>
          <a:srcRect/>
          <a:stretch/>
        </p:blipFill>
        <p:spPr>
          <a:xfrm>
            <a:off x="0" y="-22319"/>
            <a:ext cx="9144000" cy="1190625"/>
          </a:xfrm>
          <a:prstGeom prst="rect">
            <a:avLst/>
          </a:prstGeom>
          <a:noFill/>
          <a:ln>
            <a:noFill/>
          </a:ln>
        </p:spPr>
      </p:pic>
      <p:sp>
        <p:nvSpPr>
          <p:cNvPr id="284" name="Google Shape;284;g2c7959c464b_0_95"/>
          <p:cNvSpPr txBox="1">
            <a:spLocks noGrp="1"/>
          </p:cNvSpPr>
          <p:nvPr>
            <p:ph type="sldNum" idx="12"/>
          </p:nvPr>
        </p:nvSpPr>
        <p:spPr>
          <a:xfrm>
            <a:off x="186813" y="4592585"/>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GB"/>
              <a:t>13</a:t>
            </a:fld>
            <a:endParaRPr/>
          </a:p>
        </p:txBody>
      </p:sp>
      <p:pic>
        <p:nvPicPr>
          <p:cNvPr id="285" name="Google Shape;285;g2c7959c464b_0_95"/>
          <p:cNvPicPr preferRelativeResize="0"/>
          <p:nvPr/>
        </p:nvPicPr>
        <p:blipFill rotWithShape="1">
          <a:blip r:embed="rId5">
            <a:alphaModFix/>
          </a:blip>
          <a:srcRect/>
          <a:stretch/>
        </p:blipFill>
        <p:spPr>
          <a:xfrm>
            <a:off x="8132277" y="201323"/>
            <a:ext cx="651375" cy="754650"/>
          </a:xfrm>
          <a:prstGeom prst="rect">
            <a:avLst/>
          </a:prstGeom>
          <a:noFill/>
          <a:ln>
            <a:noFill/>
          </a:ln>
        </p:spPr>
      </p:pic>
      <p:sp>
        <p:nvSpPr>
          <p:cNvPr id="286" name="Google Shape;286;g2c7959c464b_0_95"/>
          <p:cNvSpPr txBox="1"/>
          <p:nvPr/>
        </p:nvSpPr>
        <p:spPr>
          <a:xfrm>
            <a:off x="904352" y="1708220"/>
            <a:ext cx="10953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87" name="Google Shape;287;g2c7959c464b_0_95"/>
          <p:cNvSpPr txBox="1"/>
          <p:nvPr/>
        </p:nvSpPr>
        <p:spPr>
          <a:xfrm>
            <a:off x="2100170" y="3414065"/>
            <a:ext cx="20823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endParaRPr sz="1400" b="0" i="0" u="none" strike="noStrike" cap="none">
              <a:solidFill>
                <a:srgbClr val="000000"/>
              </a:solidFill>
              <a:latin typeface="Arial"/>
              <a:ea typeface="Arial"/>
              <a:cs typeface="Arial"/>
              <a:sym typeface="Arial"/>
            </a:endParaRPr>
          </a:p>
        </p:txBody>
      </p:sp>
      <p:sp>
        <p:nvSpPr>
          <p:cNvPr id="288" name="Google Shape;288;g2c7959c464b_0_95"/>
          <p:cNvSpPr txBox="1"/>
          <p:nvPr/>
        </p:nvSpPr>
        <p:spPr>
          <a:xfrm>
            <a:off x="735525" y="1299500"/>
            <a:ext cx="7277700" cy="507900"/>
          </a:xfrm>
          <a:prstGeom prst="rect">
            <a:avLst/>
          </a:prstGeom>
          <a:noFill/>
          <a:ln>
            <a:noFill/>
          </a:ln>
        </p:spPr>
        <p:txBody>
          <a:bodyPr spcFirstLastPara="1" wrap="square" lIns="91425" tIns="91425" rIns="91425" bIns="91425" anchor="t" anchorCtr="0">
            <a:spAutoFit/>
          </a:bodyPr>
          <a:lstStyle/>
          <a:p>
            <a:pPr marL="457200" marR="0" lvl="0" indent="0" algn="l" rtl="0">
              <a:lnSpc>
                <a:spcPct val="100000"/>
              </a:lnSpc>
              <a:spcBef>
                <a:spcPts val="0"/>
              </a:spcBef>
              <a:spcAft>
                <a:spcPts val="0"/>
              </a:spcAft>
              <a:buNone/>
            </a:pPr>
            <a:endParaRPr sz="2100" u="sng"/>
          </a:p>
        </p:txBody>
      </p:sp>
      <p:sp>
        <p:nvSpPr>
          <p:cNvPr id="289" name="Google Shape;289;g2c7959c464b_0_95"/>
          <p:cNvSpPr txBox="1"/>
          <p:nvPr/>
        </p:nvSpPr>
        <p:spPr>
          <a:xfrm>
            <a:off x="1354850" y="1505117"/>
            <a:ext cx="3972300" cy="1945500"/>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Clr>
                <a:schemeClr val="dk1"/>
              </a:buClr>
              <a:buSzPts val="1100"/>
              <a:buFont typeface="Arial"/>
              <a:buNone/>
            </a:pPr>
            <a:r>
              <a:rPr lang="en-GB" sz="1900" u="sng">
                <a:solidFill>
                  <a:schemeClr val="accent1"/>
                </a:solidFill>
              </a:rPr>
              <a:t>Anna, VDAB bemiddelaar:</a:t>
            </a:r>
            <a:endParaRPr sz="1900" u="sng">
              <a:solidFill>
                <a:schemeClr val="accent1"/>
              </a:solidFill>
            </a:endParaRPr>
          </a:p>
          <a:p>
            <a:pPr marL="0" lvl="0" indent="0" algn="l" rtl="0">
              <a:lnSpc>
                <a:spcPct val="115000"/>
              </a:lnSpc>
              <a:spcBef>
                <a:spcPts val="1200"/>
              </a:spcBef>
              <a:spcAft>
                <a:spcPts val="0"/>
              </a:spcAft>
              <a:buNone/>
            </a:pPr>
            <a:endParaRPr sz="1100" b="1">
              <a:solidFill>
                <a:schemeClr val="accent1"/>
              </a:solidFill>
              <a:highlight>
                <a:schemeClr val="lt1"/>
              </a:highlight>
            </a:endParaRPr>
          </a:p>
          <a:p>
            <a:pPr marL="0" lvl="0" indent="0" algn="l" rtl="0">
              <a:lnSpc>
                <a:spcPct val="115000"/>
              </a:lnSpc>
              <a:spcBef>
                <a:spcPts val="1200"/>
              </a:spcBef>
              <a:spcAft>
                <a:spcPts val="0"/>
              </a:spcAft>
              <a:buNone/>
            </a:pPr>
            <a:endParaRPr sz="1100">
              <a:solidFill>
                <a:schemeClr val="accent1"/>
              </a:solidFill>
              <a:highlight>
                <a:schemeClr val="lt1"/>
              </a:highlight>
            </a:endParaRPr>
          </a:p>
          <a:p>
            <a:pPr marL="0" lvl="0" indent="0" algn="ctr" rtl="0">
              <a:lnSpc>
                <a:spcPct val="115000"/>
              </a:lnSpc>
              <a:spcBef>
                <a:spcPts val="1200"/>
              </a:spcBef>
              <a:spcAft>
                <a:spcPts val="0"/>
              </a:spcAft>
              <a:buNone/>
            </a:pPr>
            <a:endParaRPr b="1">
              <a:solidFill>
                <a:schemeClr val="accent1"/>
              </a:solidFill>
              <a:highlight>
                <a:schemeClr val="lt1"/>
              </a:highlight>
            </a:endParaRPr>
          </a:p>
          <a:p>
            <a:pPr marL="0" lvl="0" indent="0" algn="ctr" rtl="0">
              <a:lnSpc>
                <a:spcPct val="115000"/>
              </a:lnSpc>
              <a:spcBef>
                <a:spcPts val="1200"/>
              </a:spcBef>
              <a:spcAft>
                <a:spcPts val="1200"/>
              </a:spcAft>
              <a:buNone/>
            </a:pPr>
            <a:endParaRPr b="1">
              <a:solidFill>
                <a:schemeClr val="accent1"/>
              </a:solidFill>
              <a:highlight>
                <a:schemeClr val="lt1"/>
              </a:highlight>
            </a:endParaRPr>
          </a:p>
        </p:txBody>
      </p:sp>
      <p:sp>
        <p:nvSpPr>
          <p:cNvPr id="290" name="Google Shape;290;g2c7959c464b_0_95"/>
          <p:cNvSpPr txBox="1"/>
          <p:nvPr/>
        </p:nvSpPr>
        <p:spPr>
          <a:xfrm>
            <a:off x="1280050" y="274075"/>
            <a:ext cx="6239700" cy="520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000" b="1" u="sng">
                <a:solidFill>
                  <a:schemeClr val="lt1"/>
                </a:solidFill>
                <a:highlight>
                  <a:srgbClr val="3C78D8"/>
                </a:highlight>
              </a:rPr>
              <a:t>Success verhalen  </a:t>
            </a:r>
            <a:endParaRPr sz="3400" b="1">
              <a:solidFill>
                <a:schemeClr val="lt1"/>
              </a:solidFill>
              <a:latin typeface="Calibri"/>
              <a:ea typeface="Calibri"/>
              <a:cs typeface="Calibri"/>
              <a:sym typeface="Calibri"/>
            </a:endParaRPr>
          </a:p>
        </p:txBody>
      </p:sp>
      <p:sp>
        <p:nvSpPr>
          <p:cNvPr id="291" name="Google Shape;291;g2c7959c464b_0_95"/>
          <p:cNvSpPr/>
          <p:nvPr/>
        </p:nvSpPr>
        <p:spPr>
          <a:xfrm>
            <a:off x="1216075" y="1938600"/>
            <a:ext cx="7190100" cy="2729700"/>
          </a:xfrm>
          <a:prstGeom prst="horizontalScroll">
            <a:avLst>
              <a:gd name="adj" fmla="val 12500"/>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just" rtl="0">
              <a:spcBef>
                <a:spcPts val="0"/>
              </a:spcBef>
              <a:spcAft>
                <a:spcPts val="0"/>
              </a:spcAft>
              <a:buClr>
                <a:schemeClr val="dk1"/>
              </a:buClr>
              <a:buSzPts val="1100"/>
              <a:buFont typeface="Arial"/>
              <a:buNone/>
            </a:pPr>
            <a:r>
              <a:rPr lang="en-GB" sz="1100">
                <a:latin typeface="Calibri"/>
                <a:ea typeface="Calibri"/>
                <a:cs typeface="Calibri"/>
                <a:sym typeface="Calibri"/>
              </a:rPr>
              <a:t>“</a:t>
            </a:r>
            <a:r>
              <a:rPr lang="en-GB" sz="1200">
                <a:latin typeface="Calibri"/>
                <a:ea typeface="Calibri"/>
                <a:cs typeface="Calibri"/>
                <a:sym typeface="Calibri"/>
              </a:rPr>
              <a:t>De klant kwam vragen om ondersteuning bij het zoeken naar werk in de horeca en verkoop. Samen hebben we 12 sollicitatieopdrachten gevonden en uitgevoerd, waarop ze 3 positieve reacties van werkgevers heeft ontvangen. Tijdens onze gesprekken hebben we haar interesses en voorkeuren besproken, en hebben we oriëntatieoefeningen gedaan om te bepalen wat het beste bij haar past. Daarnaast heb ik haar wat sollicitatiecoaching gegeven en haar gemotiveerd om haar beste beentje voor te zetten.</a:t>
            </a:r>
            <a:endParaRPr sz="1200">
              <a:latin typeface="Calibri"/>
              <a:ea typeface="Calibri"/>
              <a:cs typeface="Calibri"/>
              <a:sym typeface="Calibri"/>
            </a:endParaRPr>
          </a:p>
          <a:p>
            <a:pPr marL="0" lvl="0" indent="0" algn="just" rtl="0">
              <a:spcBef>
                <a:spcPts val="0"/>
              </a:spcBef>
              <a:spcAft>
                <a:spcPts val="0"/>
              </a:spcAft>
              <a:buClr>
                <a:schemeClr val="dk1"/>
              </a:buClr>
              <a:buSzPts val="1100"/>
              <a:buFont typeface="Arial"/>
              <a:buNone/>
            </a:pPr>
            <a:endParaRPr sz="1200">
              <a:latin typeface="Calibri"/>
              <a:ea typeface="Calibri"/>
              <a:cs typeface="Calibri"/>
              <a:sym typeface="Calibri"/>
            </a:endParaRPr>
          </a:p>
          <a:p>
            <a:pPr marL="0" lvl="0" indent="0" algn="just" rtl="0">
              <a:spcBef>
                <a:spcPts val="0"/>
              </a:spcBef>
              <a:spcAft>
                <a:spcPts val="0"/>
              </a:spcAft>
              <a:buNone/>
            </a:pPr>
            <a:r>
              <a:rPr lang="en-GB" sz="1200">
                <a:latin typeface="Calibri"/>
                <a:ea typeface="Calibri"/>
                <a:cs typeface="Calibri"/>
                <a:sym typeface="Calibri"/>
              </a:rPr>
              <a:t>Ik heb haar geadviseerd om naar de chocoladewinkel te gaan waar ze graag wilde werken, en haar aangemoedigd om zich goed voor te bereiden door het productaanbod te bestuderen. Op die manier kon ze haar interesse en kennis van de producten aan de werkgever tonen. En voilà, ze heeft de baan gekregen en mag binnenkort starten.</a:t>
            </a:r>
            <a:r>
              <a:rPr lang="en-GB" sz="1100">
                <a:latin typeface="Calibri"/>
                <a:ea typeface="Calibri"/>
                <a:cs typeface="Calibri"/>
                <a:sym typeface="Calibri"/>
              </a:rPr>
              <a:t>”</a:t>
            </a:r>
            <a:endParaRPr sz="800">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pic>
        <p:nvPicPr>
          <p:cNvPr id="297" name="Google Shape;297;g2c7959c464b_0_108"/>
          <p:cNvPicPr preferRelativeResize="0"/>
          <p:nvPr/>
        </p:nvPicPr>
        <p:blipFill rotWithShape="1">
          <a:blip r:embed="rId3">
            <a:alphaModFix/>
          </a:blip>
          <a:srcRect/>
          <a:stretch/>
        </p:blipFill>
        <p:spPr>
          <a:xfrm>
            <a:off x="0" y="0"/>
            <a:ext cx="9144003" cy="5143501"/>
          </a:xfrm>
          <a:prstGeom prst="rect">
            <a:avLst/>
          </a:prstGeom>
          <a:noFill/>
          <a:ln>
            <a:noFill/>
          </a:ln>
        </p:spPr>
      </p:pic>
      <p:pic>
        <p:nvPicPr>
          <p:cNvPr id="298" name="Google Shape;298;g2c7959c464b_0_108"/>
          <p:cNvPicPr preferRelativeResize="0"/>
          <p:nvPr/>
        </p:nvPicPr>
        <p:blipFill rotWithShape="1">
          <a:blip r:embed="rId4">
            <a:alphaModFix/>
          </a:blip>
          <a:srcRect/>
          <a:stretch/>
        </p:blipFill>
        <p:spPr>
          <a:xfrm>
            <a:off x="0" y="-16656"/>
            <a:ext cx="9144000" cy="1190625"/>
          </a:xfrm>
          <a:prstGeom prst="rect">
            <a:avLst/>
          </a:prstGeom>
          <a:noFill/>
          <a:ln>
            <a:noFill/>
          </a:ln>
        </p:spPr>
      </p:pic>
      <p:sp>
        <p:nvSpPr>
          <p:cNvPr id="299" name="Google Shape;299;g2c7959c464b_0_108"/>
          <p:cNvSpPr txBox="1">
            <a:spLocks noGrp="1"/>
          </p:cNvSpPr>
          <p:nvPr>
            <p:ph type="sldNum" idx="12"/>
          </p:nvPr>
        </p:nvSpPr>
        <p:spPr>
          <a:xfrm>
            <a:off x="186813" y="4592585"/>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GB"/>
              <a:t>14</a:t>
            </a:fld>
            <a:endParaRPr/>
          </a:p>
        </p:txBody>
      </p:sp>
      <p:pic>
        <p:nvPicPr>
          <p:cNvPr id="300" name="Google Shape;300;g2c7959c464b_0_108"/>
          <p:cNvPicPr preferRelativeResize="0"/>
          <p:nvPr/>
        </p:nvPicPr>
        <p:blipFill rotWithShape="1">
          <a:blip r:embed="rId5">
            <a:alphaModFix/>
          </a:blip>
          <a:srcRect/>
          <a:stretch/>
        </p:blipFill>
        <p:spPr>
          <a:xfrm>
            <a:off x="8132277" y="201323"/>
            <a:ext cx="651375" cy="754650"/>
          </a:xfrm>
          <a:prstGeom prst="rect">
            <a:avLst/>
          </a:prstGeom>
          <a:noFill/>
          <a:ln>
            <a:noFill/>
          </a:ln>
        </p:spPr>
      </p:pic>
      <p:sp>
        <p:nvSpPr>
          <p:cNvPr id="301" name="Google Shape;301;g2c7959c464b_0_108"/>
          <p:cNvSpPr txBox="1"/>
          <p:nvPr/>
        </p:nvSpPr>
        <p:spPr>
          <a:xfrm>
            <a:off x="904352" y="1708220"/>
            <a:ext cx="10953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02" name="Google Shape;302;g2c7959c464b_0_108"/>
          <p:cNvSpPr txBox="1"/>
          <p:nvPr/>
        </p:nvSpPr>
        <p:spPr>
          <a:xfrm>
            <a:off x="2100170" y="3414065"/>
            <a:ext cx="20823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endParaRPr sz="1400" b="0" i="0" u="none" strike="noStrike" cap="none">
              <a:solidFill>
                <a:srgbClr val="000000"/>
              </a:solidFill>
              <a:latin typeface="Arial"/>
              <a:ea typeface="Arial"/>
              <a:cs typeface="Arial"/>
              <a:sym typeface="Arial"/>
            </a:endParaRPr>
          </a:p>
        </p:txBody>
      </p:sp>
      <p:sp>
        <p:nvSpPr>
          <p:cNvPr id="303" name="Google Shape;303;g2c7959c464b_0_108"/>
          <p:cNvSpPr txBox="1"/>
          <p:nvPr/>
        </p:nvSpPr>
        <p:spPr>
          <a:xfrm>
            <a:off x="48450" y="1292725"/>
            <a:ext cx="7277700" cy="431100"/>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Clr>
                <a:schemeClr val="dk1"/>
              </a:buClr>
              <a:buSzPts val="1100"/>
              <a:buFont typeface="Arial"/>
              <a:buNone/>
            </a:pPr>
            <a:r>
              <a:rPr lang="en-GB" sz="1600" u="sng">
                <a:solidFill>
                  <a:schemeClr val="accent1"/>
                </a:solidFill>
              </a:rPr>
              <a:t>Sophie, VDAB bemiddelaar:</a:t>
            </a:r>
            <a:endParaRPr sz="1600" u="sng">
              <a:solidFill>
                <a:schemeClr val="accent1"/>
              </a:solidFill>
            </a:endParaRPr>
          </a:p>
        </p:txBody>
      </p:sp>
      <p:sp>
        <p:nvSpPr>
          <p:cNvPr id="304" name="Google Shape;304;g2c7959c464b_0_108"/>
          <p:cNvSpPr txBox="1"/>
          <p:nvPr/>
        </p:nvSpPr>
        <p:spPr>
          <a:xfrm>
            <a:off x="1364000" y="1914975"/>
            <a:ext cx="7355700" cy="1499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endParaRPr sz="1100" b="1">
              <a:solidFill>
                <a:schemeClr val="accent1"/>
              </a:solidFill>
              <a:highlight>
                <a:schemeClr val="lt1"/>
              </a:highlight>
            </a:endParaRPr>
          </a:p>
          <a:p>
            <a:pPr marL="0" lvl="0" indent="0" algn="l" rtl="0">
              <a:lnSpc>
                <a:spcPct val="115000"/>
              </a:lnSpc>
              <a:spcBef>
                <a:spcPts val="1200"/>
              </a:spcBef>
              <a:spcAft>
                <a:spcPts val="0"/>
              </a:spcAft>
              <a:buNone/>
            </a:pPr>
            <a:endParaRPr sz="1100">
              <a:solidFill>
                <a:schemeClr val="accent1"/>
              </a:solidFill>
              <a:highlight>
                <a:schemeClr val="lt1"/>
              </a:highlight>
            </a:endParaRPr>
          </a:p>
          <a:p>
            <a:pPr marL="0" lvl="0" indent="0" algn="ctr" rtl="0">
              <a:lnSpc>
                <a:spcPct val="115000"/>
              </a:lnSpc>
              <a:spcBef>
                <a:spcPts val="1200"/>
              </a:spcBef>
              <a:spcAft>
                <a:spcPts val="0"/>
              </a:spcAft>
              <a:buNone/>
            </a:pPr>
            <a:endParaRPr b="1">
              <a:solidFill>
                <a:schemeClr val="accent1"/>
              </a:solidFill>
              <a:highlight>
                <a:schemeClr val="lt1"/>
              </a:highlight>
            </a:endParaRPr>
          </a:p>
          <a:p>
            <a:pPr marL="0" lvl="0" indent="0" algn="ctr" rtl="0">
              <a:lnSpc>
                <a:spcPct val="115000"/>
              </a:lnSpc>
              <a:spcBef>
                <a:spcPts val="1200"/>
              </a:spcBef>
              <a:spcAft>
                <a:spcPts val="1200"/>
              </a:spcAft>
              <a:buNone/>
            </a:pPr>
            <a:endParaRPr b="1">
              <a:solidFill>
                <a:schemeClr val="accent1"/>
              </a:solidFill>
              <a:highlight>
                <a:schemeClr val="lt1"/>
              </a:highlight>
            </a:endParaRPr>
          </a:p>
        </p:txBody>
      </p:sp>
      <p:sp>
        <p:nvSpPr>
          <p:cNvPr id="305" name="Google Shape;305;g2c7959c464b_0_108"/>
          <p:cNvSpPr txBox="1"/>
          <p:nvPr/>
        </p:nvSpPr>
        <p:spPr>
          <a:xfrm>
            <a:off x="1280050" y="274075"/>
            <a:ext cx="6239700" cy="520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000" b="1" u="sng">
                <a:solidFill>
                  <a:schemeClr val="lt1"/>
                </a:solidFill>
                <a:highlight>
                  <a:srgbClr val="3C78D8"/>
                </a:highlight>
              </a:rPr>
              <a:t>Success verhalen  </a:t>
            </a:r>
            <a:endParaRPr sz="3400" b="1">
              <a:solidFill>
                <a:schemeClr val="lt1"/>
              </a:solidFill>
              <a:latin typeface="Calibri"/>
              <a:ea typeface="Calibri"/>
              <a:cs typeface="Calibri"/>
              <a:sym typeface="Calibri"/>
            </a:endParaRPr>
          </a:p>
        </p:txBody>
      </p:sp>
      <p:sp>
        <p:nvSpPr>
          <p:cNvPr id="306" name="Google Shape;306;g2c7959c464b_0_108"/>
          <p:cNvSpPr/>
          <p:nvPr/>
        </p:nvSpPr>
        <p:spPr>
          <a:xfrm>
            <a:off x="854575" y="1173975"/>
            <a:ext cx="7277700" cy="4304100"/>
          </a:xfrm>
          <a:prstGeom prst="horizontalScroll">
            <a:avLst>
              <a:gd name="adj" fmla="val 12500"/>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1200"/>
              </a:spcBef>
              <a:spcAft>
                <a:spcPts val="0"/>
              </a:spcAft>
              <a:buClr>
                <a:schemeClr val="dk1"/>
              </a:buClr>
              <a:buSzPts val="1100"/>
              <a:buFont typeface="Arial"/>
              <a:buNone/>
            </a:pPr>
            <a:r>
              <a:rPr lang="en-GB" sz="1000" u="sng">
                <a:solidFill>
                  <a:schemeClr val="dk1"/>
                </a:solidFill>
                <a:highlight>
                  <a:schemeClr val="lt1"/>
                </a:highlight>
              </a:rPr>
              <a:t>“Een uiterst gemotiveerde werkzoekende uit Oekraïne.</a:t>
            </a:r>
            <a:endParaRPr sz="1000" u="sng">
              <a:solidFill>
                <a:schemeClr val="dk1"/>
              </a:solidFill>
              <a:highlight>
                <a:schemeClr val="lt1"/>
              </a:highlight>
            </a:endParaRPr>
          </a:p>
          <a:p>
            <a:pPr marL="0" lvl="0" indent="0" algn="just" rtl="0">
              <a:lnSpc>
                <a:spcPct val="115000"/>
              </a:lnSpc>
              <a:spcBef>
                <a:spcPts val="1200"/>
              </a:spcBef>
              <a:spcAft>
                <a:spcPts val="0"/>
              </a:spcAft>
              <a:buClr>
                <a:schemeClr val="dk1"/>
              </a:buClr>
              <a:buSzPts val="1100"/>
              <a:buFont typeface="Arial"/>
              <a:buNone/>
            </a:pPr>
            <a:r>
              <a:rPr lang="en-GB" sz="1000">
                <a:solidFill>
                  <a:schemeClr val="dk1"/>
                </a:solidFill>
                <a:highlight>
                  <a:schemeClr val="lt1"/>
                </a:highlight>
              </a:rPr>
              <a:t>Deze jonge man met een technische achtergrond zocht mijn hulp bij het vinden van een baan die bij hem paste. Samen vonden we de vacature voor een 'onderhoudsmechanicien', waarin hij zeer geïnteresseerd was. Hoewel hij niet de juiste ervaring had, vooral op het gebied van taalvaardigheid, beschikte hij over uitstekende technische vaardigheden. Het waren juist deze vaardigheden die de perfecte match vormden. Taalvaardigheid wordt vaak gezien als een grote hindernis voor Oekraïense werkzoekenden. Toch is dit probleem vaak op te lossen, zelfs bij functies waar taal belangrijk is. Toen de werkgever van de Oekraïense kandidaat vragen had over zijn taalvaardigheid, aangezien hij slechts beperkt Engels en een minimale kennis van het Nederlands had, heb ik contact opgenomen met haar. Ik vroeg of de handleidingen digitaal beschikbaar waren, wat het geval was. De Oekraïense kandidaat ontving deze handleidingen per e-mail en vertaalde ze allemaal, zodat hij de werking van elke machine goed begreep. De klant krijgt een kans om zijn vaardigheden te testen op het bedrijf: eerst een dag, dan een week-contract. Na een week mailt de klant: hij krijgt een contract! Communicatie met collega's gebeurde met behulp van een vertaal-app op zijn smartphone. Het is niet nodig dat een Oekraïense werknemer literaire werken in het Nederlands kan schrijven. Het is voor de job enkel belangrijk dat hij het benodigde Nederlands beheerst voor zijn werkzaamheden op de werkvloer ”. </a:t>
            </a:r>
            <a:endParaRPr sz="1000">
              <a:solidFill>
                <a:schemeClr val="dk1"/>
              </a:solidFill>
              <a:highlight>
                <a:schemeClr val="lt1"/>
              </a:highlight>
            </a:endParaRPr>
          </a:p>
          <a:p>
            <a:pPr marL="0" lvl="0" indent="0" algn="ctr" rtl="0">
              <a:spcBef>
                <a:spcPts val="1200"/>
              </a:spcBef>
              <a:spcAft>
                <a:spcPts val="0"/>
              </a:spcAft>
              <a:buNone/>
            </a:pPr>
            <a:endParaRPr>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pic>
        <p:nvPicPr>
          <p:cNvPr id="312" name="Google Shape;312;g2c7959c464b_0_121"/>
          <p:cNvPicPr preferRelativeResize="0"/>
          <p:nvPr/>
        </p:nvPicPr>
        <p:blipFill rotWithShape="1">
          <a:blip r:embed="rId3">
            <a:alphaModFix/>
          </a:blip>
          <a:srcRect/>
          <a:stretch/>
        </p:blipFill>
        <p:spPr>
          <a:xfrm>
            <a:off x="0" y="54800"/>
            <a:ext cx="9144003" cy="5143499"/>
          </a:xfrm>
          <a:prstGeom prst="rect">
            <a:avLst/>
          </a:prstGeom>
          <a:noFill/>
          <a:ln>
            <a:noFill/>
          </a:ln>
        </p:spPr>
      </p:pic>
      <p:pic>
        <p:nvPicPr>
          <p:cNvPr id="313" name="Google Shape;313;g2c7959c464b_0_121"/>
          <p:cNvPicPr preferRelativeResize="0"/>
          <p:nvPr/>
        </p:nvPicPr>
        <p:blipFill rotWithShape="1">
          <a:blip r:embed="rId4">
            <a:alphaModFix/>
          </a:blip>
          <a:srcRect/>
          <a:stretch/>
        </p:blipFill>
        <p:spPr>
          <a:xfrm>
            <a:off x="0" y="0"/>
            <a:ext cx="9144000" cy="851675"/>
          </a:xfrm>
          <a:prstGeom prst="rect">
            <a:avLst/>
          </a:prstGeom>
          <a:noFill/>
          <a:ln>
            <a:noFill/>
          </a:ln>
        </p:spPr>
      </p:pic>
      <p:sp>
        <p:nvSpPr>
          <p:cNvPr id="314" name="Google Shape;314;g2c7959c464b_0_121"/>
          <p:cNvSpPr txBox="1">
            <a:spLocks noGrp="1"/>
          </p:cNvSpPr>
          <p:nvPr>
            <p:ph type="sldNum" idx="12"/>
          </p:nvPr>
        </p:nvSpPr>
        <p:spPr>
          <a:xfrm>
            <a:off x="186813" y="4592585"/>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GB"/>
              <a:t>15</a:t>
            </a:fld>
            <a:endParaRPr/>
          </a:p>
        </p:txBody>
      </p:sp>
      <p:pic>
        <p:nvPicPr>
          <p:cNvPr id="315" name="Google Shape;315;g2c7959c464b_0_121"/>
          <p:cNvPicPr preferRelativeResize="0"/>
          <p:nvPr/>
        </p:nvPicPr>
        <p:blipFill rotWithShape="1">
          <a:blip r:embed="rId5">
            <a:alphaModFix/>
          </a:blip>
          <a:srcRect/>
          <a:stretch/>
        </p:blipFill>
        <p:spPr>
          <a:xfrm>
            <a:off x="7447077" y="54798"/>
            <a:ext cx="651375" cy="754650"/>
          </a:xfrm>
          <a:prstGeom prst="rect">
            <a:avLst/>
          </a:prstGeom>
          <a:noFill/>
          <a:ln>
            <a:noFill/>
          </a:ln>
        </p:spPr>
      </p:pic>
      <p:sp>
        <p:nvSpPr>
          <p:cNvPr id="316" name="Google Shape;316;g2c7959c464b_0_121"/>
          <p:cNvSpPr txBox="1"/>
          <p:nvPr/>
        </p:nvSpPr>
        <p:spPr>
          <a:xfrm>
            <a:off x="904352" y="1708220"/>
            <a:ext cx="10953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17" name="Google Shape;317;g2c7959c464b_0_121"/>
          <p:cNvSpPr txBox="1"/>
          <p:nvPr/>
        </p:nvSpPr>
        <p:spPr>
          <a:xfrm>
            <a:off x="2100170" y="3414065"/>
            <a:ext cx="20823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endParaRPr sz="1400" b="0" i="0" u="none" strike="noStrike" cap="none">
              <a:solidFill>
                <a:srgbClr val="000000"/>
              </a:solidFill>
              <a:latin typeface="Arial"/>
              <a:ea typeface="Arial"/>
              <a:cs typeface="Arial"/>
              <a:sym typeface="Arial"/>
            </a:endParaRPr>
          </a:p>
        </p:txBody>
      </p:sp>
      <p:sp>
        <p:nvSpPr>
          <p:cNvPr id="318" name="Google Shape;318;g2c7959c464b_0_121"/>
          <p:cNvSpPr txBox="1"/>
          <p:nvPr/>
        </p:nvSpPr>
        <p:spPr>
          <a:xfrm>
            <a:off x="735525" y="1299500"/>
            <a:ext cx="7277700" cy="507900"/>
          </a:xfrm>
          <a:prstGeom prst="rect">
            <a:avLst/>
          </a:prstGeom>
          <a:noFill/>
          <a:ln>
            <a:noFill/>
          </a:ln>
        </p:spPr>
        <p:txBody>
          <a:bodyPr spcFirstLastPara="1" wrap="square" lIns="91425" tIns="91425" rIns="91425" bIns="91425" anchor="t" anchorCtr="0">
            <a:spAutoFit/>
          </a:bodyPr>
          <a:lstStyle/>
          <a:p>
            <a:pPr marL="457200" marR="0" lvl="0" indent="0" algn="l" rtl="0">
              <a:lnSpc>
                <a:spcPct val="100000"/>
              </a:lnSpc>
              <a:spcBef>
                <a:spcPts val="0"/>
              </a:spcBef>
              <a:spcAft>
                <a:spcPts val="0"/>
              </a:spcAft>
              <a:buNone/>
            </a:pPr>
            <a:endParaRPr sz="2100" u="sng"/>
          </a:p>
        </p:txBody>
      </p:sp>
      <p:sp>
        <p:nvSpPr>
          <p:cNvPr id="319" name="Google Shape;319;g2c7959c464b_0_121"/>
          <p:cNvSpPr txBox="1"/>
          <p:nvPr/>
        </p:nvSpPr>
        <p:spPr>
          <a:xfrm>
            <a:off x="186825" y="1107650"/>
            <a:ext cx="3780600" cy="188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GB" sz="1500" u="sng">
                <a:solidFill>
                  <a:schemeClr val="accent1"/>
                </a:solidFill>
              </a:rPr>
              <a:t>Zalina, VDAB bemiddelaar:</a:t>
            </a:r>
            <a:endParaRPr sz="1500" u="sng">
              <a:solidFill>
                <a:schemeClr val="accent1"/>
              </a:solidFill>
            </a:endParaRPr>
          </a:p>
          <a:p>
            <a:pPr marL="0" lvl="0" indent="0" algn="l" rtl="0">
              <a:lnSpc>
                <a:spcPct val="115000"/>
              </a:lnSpc>
              <a:spcBef>
                <a:spcPts val="1200"/>
              </a:spcBef>
              <a:spcAft>
                <a:spcPts val="0"/>
              </a:spcAft>
              <a:buNone/>
            </a:pPr>
            <a:endParaRPr sz="1100" b="1">
              <a:solidFill>
                <a:schemeClr val="accent1"/>
              </a:solidFill>
              <a:highlight>
                <a:schemeClr val="lt1"/>
              </a:highlight>
            </a:endParaRPr>
          </a:p>
          <a:p>
            <a:pPr marL="0" lvl="0" indent="0" algn="l" rtl="0">
              <a:lnSpc>
                <a:spcPct val="115000"/>
              </a:lnSpc>
              <a:spcBef>
                <a:spcPts val="1200"/>
              </a:spcBef>
              <a:spcAft>
                <a:spcPts val="0"/>
              </a:spcAft>
              <a:buNone/>
            </a:pPr>
            <a:endParaRPr sz="1100">
              <a:solidFill>
                <a:schemeClr val="accent1"/>
              </a:solidFill>
              <a:highlight>
                <a:schemeClr val="lt1"/>
              </a:highlight>
            </a:endParaRPr>
          </a:p>
          <a:p>
            <a:pPr marL="0" lvl="0" indent="0" algn="ctr" rtl="0">
              <a:lnSpc>
                <a:spcPct val="115000"/>
              </a:lnSpc>
              <a:spcBef>
                <a:spcPts val="1200"/>
              </a:spcBef>
              <a:spcAft>
                <a:spcPts val="0"/>
              </a:spcAft>
              <a:buNone/>
            </a:pPr>
            <a:endParaRPr b="1">
              <a:solidFill>
                <a:schemeClr val="accent1"/>
              </a:solidFill>
              <a:highlight>
                <a:schemeClr val="lt1"/>
              </a:highlight>
            </a:endParaRPr>
          </a:p>
          <a:p>
            <a:pPr marL="0" lvl="0" indent="0" algn="ctr" rtl="0">
              <a:lnSpc>
                <a:spcPct val="115000"/>
              </a:lnSpc>
              <a:spcBef>
                <a:spcPts val="1200"/>
              </a:spcBef>
              <a:spcAft>
                <a:spcPts val="1200"/>
              </a:spcAft>
              <a:buNone/>
            </a:pPr>
            <a:endParaRPr b="1">
              <a:solidFill>
                <a:schemeClr val="accent1"/>
              </a:solidFill>
              <a:highlight>
                <a:schemeClr val="lt1"/>
              </a:highlight>
            </a:endParaRPr>
          </a:p>
        </p:txBody>
      </p:sp>
      <p:sp>
        <p:nvSpPr>
          <p:cNvPr id="320" name="Google Shape;320;g2c7959c464b_0_121"/>
          <p:cNvSpPr txBox="1"/>
          <p:nvPr/>
        </p:nvSpPr>
        <p:spPr>
          <a:xfrm>
            <a:off x="1280050" y="274075"/>
            <a:ext cx="6239700" cy="449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000" b="1" u="sng">
                <a:solidFill>
                  <a:schemeClr val="lt1"/>
                </a:solidFill>
                <a:highlight>
                  <a:srgbClr val="3C78D8"/>
                </a:highlight>
              </a:rPr>
              <a:t>Success verhalen  </a:t>
            </a:r>
            <a:endParaRPr sz="3400" b="1">
              <a:solidFill>
                <a:schemeClr val="lt1"/>
              </a:solidFill>
              <a:latin typeface="Calibri"/>
              <a:ea typeface="Calibri"/>
              <a:cs typeface="Calibri"/>
              <a:sym typeface="Calibri"/>
            </a:endParaRPr>
          </a:p>
        </p:txBody>
      </p:sp>
      <p:sp>
        <p:nvSpPr>
          <p:cNvPr id="321" name="Google Shape;321;g2c7959c464b_0_121"/>
          <p:cNvSpPr/>
          <p:nvPr/>
        </p:nvSpPr>
        <p:spPr>
          <a:xfrm>
            <a:off x="186825" y="1708225"/>
            <a:ext cx="1952100" cy="2788800"/>
          </a:xfrm>
          <a:prstGeom prst="horizontalScroll">
            <a:avLst>
              <a:gd name="adj" fmla="val 12500"/>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100">
                <a:solidFill>
                  <a:srgbClr val="222222"/>
                </a:solidFill>
                <a:highlight>
                  <a:srgbClr val="FFFFFF"/>
                </a:highlight>
              </a:rPr>
              <a:t>“Na een afwijzing vanwege beperkte kennis van het Nederlands tijdens het sollicitatiegesprek van mijn klant </a:t>
            </a:r>
            <a:r>
              <a:rPr lang="en-GB" sz="1100" b="1">
                <a:solidFill>
                  <a:srgbClr val="222222"/>
                </a:solidFill>
                <a:highlight>
                  <a:srgbClr val="FFFFFF"/>
                </a:highlight>
              </a:rPr>
              <a:t>Iryna</a:t>
            </a:r>
            <a:r>
              <a:rPr lang="en-GB" sz="1100">
                <a:solidFill>
                  <a:srgbClr val="222222"/>
                </a:solidFill>
                <a:highlight>
                  <a:srgbClr val="FFFFFF"/>
                </a:highlight>
              </a:rPr>
              <a:t>, kon ik de werkgever overtuigen om haar een proefdag te laten doen. Het resultaat: een vast contract bij Bpost.”</a:t>
            </a:r>
            <a:endParaRPr>
              <a:latin typeface="Calibri"/>
              <a:ea typeface="Calibri"/>
              <a:cs typeface="Calibri"/>
              <a:sym typeface="Calibri"/>
            </a:endParaRPr>
          </a:p>
        </p:txBody>
      </p:sp>
      <p:sp>
        <p:nvSpPr>
          <p:cNvPr id="322" name="Google Shape;322;g2c7959c464b_0_121"/>
          <p:cNvSpPr/>
          <p:nvPr/>
        </p:nvSpPr>
        <p:spPr>
          <a:xfrm>
            <a:off x="2357950" y="1107650"/>
            <a:ext cx="6425700" cy="3800700"/>
          </a:xfrm>
          <a:prstGeom prst="horizontalScroll">
            <a:avLst>
              <a:gd name="adj" fmla="val 12500"/>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1200"/>
              </a:spcBef>
              <a:spcAft>
                <a:spcPts val="0"/>
              </a:spcAft>
              <a:buNone/>
            </a:pPr>
            <a:endParaRPr sz="500">
              <a:latin typeface="Calibri"/>
              <a:ea typeface="Calibri"/>
              <a:cs typeface="Calibri"/>
              <a:sym typeface="Calibri"/>
            </a:endParaRPr>
          </a:p>
          <a:p>
            <a:pPr marL="0" lvl="0" indent="0" algn="l" rtl="0">
              <a:lnSpc>
                <a:spcPct val="115000"/>
              </a:lnSpc>
              <a:spcBef>
                <a:spcPts val="1200"/>
              </a:spcBef>
              <a:spcAft>
                <a:spcPts val="0"/>
              </a:spcAft>
              <a:buNone/>
            </a:pPr>
            <a:endParaRPr sz="500">
              <a:latin typeface="Calibri"/>
              <a:ea typeface="Calibri"/>
              <a:cs typeface="Calibri"/>
              <a:sym typeface="Calibri"/>
            </a:endParaRPr>
          </a:p>
          <a:p>
            <a:pPr marL="0" lvl="0" indent="0" algn="just" rtl="0">
              <a:lnSpc>
                <a:spcPct val="115000"/>
              </a:lnSpc>
              <a:spcBef>
                <a:spcPts val="1200"/>
              </a:spcBef>
              <a:spcAft>
                <a:spcPts val="0"/>
              </a:spcAft>
              <a:buClr>
                <a:schemeClr val="dk1"/>
              </a:buClr>
              <a:buSzPts val="1100"/>
              <a:buFont typeface="Arial"/>
              <a:buNone/>
            </a:pPr>
            <a:r>
              <a:rPr lang="en-GB" sz="1100">
                <a:solidFill>
                  <a:schemeClr val="dk1"/>
                </a:solidFill>
                <a:highlight>
                  <a:schemeClr val="lt1"/>
                </a:highlight>
              </a:rPr>
              <a:t>“Mijn klant </a:t>
            </a:r>
            <a:r>
              <a:rPr lang="en-GB" sz="1100" b="1">
                <a:solidFill>
                  <a:schemeClr val="dk1"/>
                </a:solidFill>
                <a:highlight>
                  <a:schemeClr val="lt1"/>
                </a:highlight>
              </a:rPr>
              <a:t>Tatiana </a:t>
            </a:r>
            <a:r>
              <a:rPr lang="en-GB" sz="1100">
                <a:solidFill>
                  <a:schemeClr val="dk1"/>
                </a:solidFill>
                <a:highlight>
                  <a:schemeClr val="lt1"/>
                </a:highlight>
              </a:rPr>
              <a:t>werkte als bloemist en bekleedde de functie van hoofdmanager in een hypermarkt voor de verkoop van bloemen en kamerplanten in Oekraïne. In 2022 kwam ze naar België en wilde heel graag als bloemist aan de slag, maar maakte zich erg veel zorgen omdat ze slecht Nederlands sprak. Samen met haar hebben we een vacature voor een bloemist in Brugge gevonden, die haar erg aanspraak. Ik belde de werkgever, vertelde over haar werkervaring in Oekraïne en de werkgever wilde haar meteen uitnodigen voor een gesprek. Tatiana was erg van streek en begon sterk te twijfelen, omdat ze zich erg zorgen maakte over de taalbarrière. Ik adviseerde haar om het te proberen en het te zien als een avontuur en ervaring in het afleggen van sollicitatiegesprekken. Zoals bleek, waren haar zorgen ongegrond. Na het gesprek met de werkgever kreeg ze meteen een contract aangeboden. Op dit moment is ze bezig met het openen van haar eigen bloemenwinkel.”</a:t>
            </a:r>
            <a:endParaRPr sz="1100">
              <a:solidFill>
                <a:schemeClr val="dk1"/>
              </a:solidFill>
              <a:highlight>
                <a:schemeClr val="lt1"/>
              </a:highlight>
            </a:endParaRPr>
          </a:p>
          <a:p>
            <a:pPr marL="0" lvl="0" indent="0" algn="just" rtl="0">
              <a:lnSpc>
                <a:spcPct val="115000"/>
              </a:lnSpc>
              <a:spcBef>
                <a:spcPts val="1200"/>
              </a:spcBef>
              <a:spcAft>
                <a:spcPts val="0"/>
              </a:spcAft>
              <a:buClr>
                <a:schemeClr val="dk1"/>
              </a:buClr>
              <a:buSzPts val="1100"/>
              <a:buFont typeface="Arial"/>
              <a:buNone/>
            </a:pPr>
            <a:endParaRPr sz="1000">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r>
              <a:rPr lang="en-GB" sz="500">
                <a:latin typeface="Calibri"/>
                <a:ea typeface="Calibri"/>
                <a:cs typeface="Calibri"/>
                <a:sym typeface="Calibri"/>
              </a:rPr>
              <a:t> </a:t>
            </a:r>
            <a:endParaRPr sz="500">
              <a:latin typeface="Calibri"/>
              <a:ea typeface="Calibri"/>
              <a:cs typeface="Calibri"/>
              <a:sym typeface="Calibri"/>
            </a:endParaRPr>
          </a:p>
          <a:p>
            <a:pPr marL="0" lvl="0" indent="0" algn="l" rtl="0">
              <a:spcBef>
                <a:spcPts val="1200"/>
              </a:spcBef>
              <a:spcAft>
                <a:spcPts val="0"/>
              </a:spcAft>
              <a:buNone/>
            </a:pPr>
            <a:endParaRPr sz="2000">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pic>
        <p:nvPicPr>
          <p:cNvPr id="328" name="Google Shape;328;g2c7959c464b_0_64"/>
          <p:cNvPicPr preferRelativeResize="0"/>
          <p:nvPr/>
        </p:nvPicPr>
        <p:blipFill rotWithShape="1">
          <a:blip r:embed="rId3">
            <a:alphaModFix/>
          </a:blip>
          <a:srcRect/>
          <a:stretch/>
        </p:blipFill>
        <p:spPr>
          <a:xfrm>
            <a:off x="0" y="0"/>
            <a:ext cx="9144003" cy="5143501"/>
          </a:xfrm>
          <a:prstGeom prst="rect">
            <a:avLst/>
          </a:prstGeom>
          <a:noFill/>
          <a:ln>
            <a:noFill/>
          </a:ln>
        </p:spPr>
      </p:pic>
      <p:pic>
        <p:nvPicPr>
          <p:cNvPr id="329" name="Google Shape;329;g2c7959c464b_0_64"/>
          <p:cNvPicPr preferRelativeResize="0"/>
          <p:nvPr/>
        </p:nvPicPr>
        <p:blipFill rotWithShape="1">
          <a:blip r:embed="rId4">
            <a:alphaModFix/>
          </a:blip>
          <a:srcRect/>
          <a:stretch/>
        </p:blipFill>
        <p:spPr>
          <a:xfrm>
            <a:off x="0" y="-22319"/>
            <a:ext cx="9144000" cy="1190625"/>
          </a:xfrm>
          <a:prstGeom prst="rect">
            <a:avLst/>
          </a:prstGeom>
          <a:noFill/>
          <a:ln>
            <a:noFill/>
          </a:ln>
        </p:spPr>
      </p:pic>
      <p:sp>
        <p:nvSpPr>
          <p:cNvPr id="330" name="Google Shape;330;g2c7959c464b_0_64"/>
          <p:cNvSpPr txBox="1">
            <a:spLocks noGrp="1"/>
          </p:cNvSpPr>
          <p:nvPr>
            <p:ph type="sldNum" idx="12"/>
          </p:nvPr>
        </p:nvSpPr>
        <p:spPr>
          <a:xfrm>
            <a:off x="186813" y="4592585"/>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GB"/>
              <a:t>16</a:t>
            </a:fld>
            <a:endParaRPr/>
          </a:p>
        </p:txBody>
      </p:sp>
      <p:pic>
        <p:nvPicPr>
          <p:cNvPr id="331" name="Google Shape;331;g2c7959c464b_0_64"/>
          <p:cNvPicPr preferRelativeResize="0"/>
          <p:nvPr/>
        </p:nvPicPr>
        <p:blipFill rotWithShape="1">
          <a:blip r:embed="rId5">
            <a:alphaModFix/>
          </a:blip>
          <a:srcRect/>
          <a:stretch/>
        </p:blipFill>
        <p:spPr>
          <a:xfrm>
            <a:off x="8132277" y="201323"/>
            <a:ext cx="651375" cy="754650"/>
          </a:xfrm>
          <a:prstGeom prst="rect">
            <a:avLst/>
          </a:prstGeom>
          <a:noFill/>
          <a:ln>
            <a:noFill/>
          </a:ln>
        </p:spPr>
      </p:pic>
      <p:sp>
        <p:nvSpPr>
          <p:cNvPr id="332" name="Google Shape;332;g2c7959c464b_0_64"/>
          <p:cNvSpPr txBox="1"/>
          <p:nvPr/>
        </p:nvSpPr>
        <p:spPr>
          <a:xfrm>
            <a:off x="904352" y="1708220"/>
            <a:ext cx="10953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33" name="Google Shape;333;g2c7959c464b_0_64"/>
          <p:cNvSpPr txBox="1"/>
          <p:nvPr/>
        </p:nvSpPr>
        <p:spPr>
          <a:xfrm>
            <a:off x="2100170" y="3414065"/>
            <a:ext cx="20823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endParaRPr sz="1400" b="0" i="0" u="none" strike="noStrike" cap="none">
              <a:solidFill>
                <a:srgbClr val="000000"/>
              </a:solidFill>
              <a:latin typeface="Arial"/>
              <a:ea typeface="Arial"/>
              <a:cs typeface="Arial"/>
              <a:sym typeface="Arial"/>
            </a:endParaRPr>
          </a:p>
        </p:txBody>
      </p:sp>
      <p:sp>
        <p:nvSpPr>
          <p:cNvPr id="334" name="Google Shape;334;g2c7959c464b_0_64"/>
          <p:cNvSpPr txBox="1"/>
          <p:nvPr/>
        </p:nvSpPr>
        <p:spPr>
          <a:xfrm>
            <a:off x="735525" y="1299500"/>
            <a:ext cx="7277700" cy="507900"/>
          </a:xfrm>
          <a:prstGeom prst="rect">
            <a:avLst/>
          </a:prstGeom>
          <a:noFill/>
          <a:ln>
            <a:noFill/>
          </a:ln>
        </p:spPr>
        <p:txBody>
          <a:bodyPr spcFirstLastPara="1" wrap="square" lIns="91425" tIns="91425" rIns="91425" bIns="91425" anchor="t" anchorCtr="0">
            <a:spAutoFit/>
          </a:bodyPr>
          <a:lstStyle/>
          <a:p>
            <a:pPr marL="457200" marR="0" lvl="0" indent="0" algn="l" rtl="0">
              <a:lnSpc>
                <a:spcPct val="100000"/>
              </a:lnSpc>
              <a:spcBef>
                <a:spcPts val="0"/>
              </a:spcBef>
              <a:spcAft>
                <a:spcPts val="0"/>
              </a:spcAft>
              <a:buNone/>
            </a:pPr>
            <a:endParaRPr sz="2100" u="sng"/>
          </a:p>
        </p:txBody>
      </p:sp>
      <p:sp>
        <p:nvSpPr>
          <p:cNvPr id="335" name="Google Shape;335;g2c7959c464b_0_64"/>
          <p:cNvSpPr txBox="1"/>
          <p:nvPr/>
        </p:nvSpPr>
        <p:spPr>
          <a:xfrm>
            <a:off x="776575" y="1643450"/>
            <a:ext cx="7355700" cy="4364400"/>
          </a:xfrm>
          <a:prstGeom prst="rect">
            <a:avLst/>
          </a:prstGeom>
          <a:noFill/>
          <a:ln>
            <a:noFill/>
          </a:ln>
        </p:spPr>
        <p:txBody>
          <a:bodyPr spcFirstLastPara="1" wrap="square" lIns="91425" tIns="91425" rIns="91425" bIns="91425" anchor="t" anchorCtr="0">
            <a:spAutoFit/>
          </a:bodyPr>
          <a:lstStyle/>
          <a:p>
            <a:pPr marL="711200" lvl="0" indent="-228600" algn="l" rtl="0">
              <a:lnSpc>
                <a:spcPct val="115000"/>
              </a:lnSpc>
              <a:spcBef>
                <a:spcPts val="1200"/>
              </a:spcBef>
              <a:spcAft>
                <a:spcPts val="0"/>
              </a:spcAft>
              <a:buNone/>
            </a:pPr>
            <a:r>
              <a:rPr lang="en-GB">
                <a:solidFill>
                  <a:srgbClr val="3C78D8"/>
                </a:solidFill>
                <a:highlight>
                  <a:schemeClr val="lt1"/>
                </a:highlight>
              </a:rPr>
              <a:t>-</a:t>
            </a:r>
            <a:r>
              <a:rPr lang="en-GB" sz="1000">
                <a:solidFill>
                  <a:srgbClr val="3C78D8"/>
                </a:solidFill>
                <a:highlight>
                  <a:schemeClr val="lt1"/>
                </a:highlight>
              </a:rPr>
              <a:t>        </a:t>
            </a:r>
            <a:r>
              <a:rPr lang="en-GB">
                <a:solidFill>
                  <a:srgbClr val="3C78D8"/>
                </a:solidFill>
                <a:highlight>
                  <a:schemeClr val="lt1"/>
                </a:highlight>
              </a:rPr>
              <a:t>Teleurstellingen die mensen ervaren</a:t>
            </a:r>
            <a:endParaRPr>
              <a:solidFill>
                <a:srgbClr val="3C78D8"/>
              </a:solidFill>
              <a:highlight>
                <a:schemeClr val="lt1"/>
              </a:highlight>
            </a:endParaRPr>
          </a:p>
          <a:p>
            <a:pPr marL="711200" lvl="0" indent="-228600" algn="l" rtl="0">
              <a:lnSpc>
                <a:spcPct val="115000"/>
              </a:lnSpc>
              <a:spcBef>
                <a:spcPts val="1200"/>
              </a:spcBef>
              <a:spcAft>
                <a:spcPts val="0"/>
              </a:spcAft>
              <a:buNone/>
            </a:pPr>
            <a:r>
              <a:rPr lang="en-GB">
                <a:solidFill>
                  <a:srgbClr val="3C78D8"/>
                </a:solidFill>
                <a:highlight>
                  <a:schemeClr val="lt1"/>
                </a:highlight>
              </a:rPr>
              <a:t>-</a:t>
            </a:r>
            <a:r>
              <a:rPr lang="en-GB" sz="1000">
                <a:solidFill>
                  <a:srgbClr val="3C78D8"/>
                </a:solidFill>
                <a:highlight>
                  <a:schemeClr val="lt1"/>
                </a:highlight>
              </a:rPr>
              <a:t>        </a:t>
            </a:r>
            <a:r>
              <a:rPr lang="en-GB">
                <a:solidFill>
                  <a:srgbClr val="3C78D8"/>
                </a:solidFill>
                <a:highlight>
                  <a:schemeClr val="lt1"/>
                </a:highlight>
              </a:rPr>
              <a:t>Onrealistisch jobdoelwit</a:t>
            </a:r>
            <a:endParaRPr>
              <a:solidFill>
                <a:srgbClr val="3C78D8"/>
              </a:solidFill>
              <a:highlight>
                <a:schemeClr val="lt1"/>
              </a:highlight>
            </a:endParaRPr>
          </a:p>
          <a:p>
            <a:pPr marL="711200" lvl="0" indent="-228600" algn="l" rtl="0">
              <a:lnSpc>
                <a:spcPct val="115000"/>
              </a:lnSpc>
              <a:spcBef>
                <a:spcPts val="1200"/>
              </a:spcBef>
              <a:spcAft>
                <a:spcPts val="0"/>
              </a:spcAft>
              <a:buNone/>
            </a:pPr>
            <a:r>
              <a:rPr lang="en-GB">
                <a:solidFill>
                  <a:srgbClr val="3C78D8"/>
                </a:solidFill>
                <a:highlight>
                  <a:schemeClr val="lt1"/>
                </a:highlight>
              </a:rPr>
              <a:t>-</a:t>
            </a:r>
            <a:r>
              <a:rPr lang="en-GB" sz="1000">
                <a:solidFill>
                  <a:srgbClr val="3C78D8"/>
                </a:solidFill>
                <a:highlight>
                  <a:schemeClr val="lt1"/>
                </a:highlight>
              </a:rPr>
              <a:t>        </a:t>
            </a:r>
            <a:r>
              <a:rPr lang="en-GB">
                <a:solidFill>
                  <a:srgbClr val="3C78D8"/>
                </a:solidFill>
                <a:highlight>
                  <a:schemeClr val="lt1"/>
                </a:highlight>
              </a:rPr>
              <a:t>Geen specifieke erkenning van het diploma</a:t>
            </a:r>
            <a:endParaRPr>
              <a:solidFill>
                <a:srgbClr val="3C78D8"/>
              </a:solidFill>
              <a:highlight>
                <a:schemeClr val="lt1"/>
              </a:highlight>
            </a:endParaRPr>
          </a:p>
          <a:p>
            <a:pPr marL="711200" lvl="0" indent="-228600" algn="l" rtl="0">
              <a:lnSpc>
                <a:spcPct val="115000"/>
              </a:lnSpc>
              <a:spcBef>
                <a:spcPts val="1200"/>
              </a:spcBef>
              <a:spcAft>
                <a:spcPts val="0"/>
              </a:spcAft>
              <a:buNone/>
            </a:pPr>
            <a:r>
              <a:rPr lang="en-GB">
                <a:solidFill>
                  <a:srgbClr val="3C78D8"/>
                </a:solidFill>
                <a:highlight>
                  <a:schemeClr val="lt1"/>
                </a:highlight>
              </a:rPr>
              <a:t>-</a:t>
            </a:r>
            <a:r>
              <a:rPr lang="en-GB" sz="1000">
                <a:solidFill>
                  <a:srgbClr val="3C78D8"/>
                </a:solidFill>
                <a:highlight>
                  <a:schemeClr val="lt1"/>
                </a:highlight>
              </a:rPr>
              <a:t>        </a:t>
            </a:r>
            <a:r>
              <a:rPr lang="en-GB">
                <a:solidFill>
                  <a:srgbClr val="3C78D8"/>
                </a:solidFill>
                <a:highlight>
                  <a:schemeClr val="lt1"/>
                </a:highlight>
              </a:rPr>
              <a:t>Het volgen van een opleiding is niet altijd haalbaar</a:t>
            </a:r>
            <a:endParaRPr>
              <a:solidFill>
                <a:srgbClr val="3C78D8"/>
              </a:solidFill>
              <a:highlight>
                <a:schemeClr val="lt1"/>
              </a:highlight>
            </a:endParaRPr>
          </a:p>
          <a:p>
            <a:pPr marL="711200" lvl="0" indent="-228600" algn="l" rtl="0">
              <a:lnSpc>
                <a:spcPct val="115000"/>
              </a:lnSpc>
              <a:spcBef>
                <a:spcPts val="1200"/>
              </a:spcBef>
              <a:spcAft>
                <a:spcPts val="0"/>
              </a:spcAft>
              <a:buNone/>
            </a:pPr>
            <a:r>
              <a:rPr lang="en-GB">
                <a:solidFill>
                  <a:srgbClr val="3C78D8"/>
                </a:solidFill>
                <a:highlight>
                  <a:schemeClr val="lt1"/>
                </a:highlight>
              </a:rPr>
              <a:t>-</a:t>
            </a:r>
            <a:r>
              <a:rPr lang="en-GB" sz="1000">
                <a:solidFill>
                  <a:srgbClr val="3C78D8"/>
                </a:solidFill>
                <a:highlight>
                  <a:schemeClr val="lt1"/>
                </a:highlight>
              </a:rPr>
              <a:t>        </a:t>
            </a:r>
            <a:r>
              <a:rPr lang="en-GB">
                <a:solidFill>
                  <a:srgbClr val="3C78D8"/>
                </a:solidFill>
                <a:highlight>
                  <a:schemeClr val="lt1"/>
                </a:highlight>
              </a:rPr>
              <a:t>Onzekerheid (het statuut “Tijdelijke bescherming” is tot maart 2025, wat dan?)</a:t>
            </a:r>
            <a:endParaRPr>
              <a:solidFill>
                <a:srgbClr val="3C78D8"/>
              </a:solidFill>
              <a:highlight>
                <a:schemeClr val="lt1"/>
              </a:highlight>
            </a:endParaRPr>
          </a:p>
          <a:p>
            <a:pPr marL="711200" lvl="0" indent="-228600" algn="l" rtl="0">
              <a:lnSpc>
                <a:spcPct val="115000"/>
              </a:lnSpc>
              <a:spcBef>
                <a:spcPts val="1200"/>
              </a:spcBef>
              <a:spcAft>
                <a:spcPts val="0"/>
              </a:spcAft>
              <a:buNone/>
            </a:pPr>
            <a:r>
              <a:rPr lang="en-GB">
                <a:solidFill>
                  <a:srgbClr val="3C78D8"/>
                </a:solidFill>
                <a:highlight>
                  <a:schemeClr val="lt1"/>
                </a:highlight>
              </a:rPr>
              <a:t>-</a:t>
            </a:r>
            <a:r>
              <a:rPr lang="en-GB" sz="1000">
                <a:solidFill>
                  <a:srgbClr val="3C78D8"/>
                </a:solidFill>
                <a:highlight>
                  <a:schemeClr val="lt1"/>
                </a:highlight>
              </a:rPr>
              <a:t>        </a:t>
            </a:r>
            <a:r>
              <a:rPr lang="en-GB">
                <a:solidFill>
                  <a:srgbClr val="3C78D8"/>
                </a:solidFill>
                <a:highlight>
                  <a:schemeClr val="lt1"/>
                </a:highlight>
              </a:rPr>
              <a:t>Lange wachttijden door groot aantal mensen</a:t>
            </a:r>
            <a:endParaRPr>
              <a:solidFill>
                <a:srgbClr val="3C78D8"/>
              </a:solidFill>
              <a:highlight>
                <a:schemeClr val="lt1"/>
              </a:highlight>
            </a:endParaRPr>
          </a:p>
          <a:p>
            <a:pPr marL="0" lvl="0" indent="0" algn="l" rtl="0">
              <a:lnSpc>
                <a:spcPct val="115000"/>
              </a:lnSpc>
              <a:spcBef>
                <a:spcPts val="1200"/>
              </a:spcBef>
              <a:spcAft>
                <a:spcPts val="0"/>
              </a:spcAft>
              <a:buNone/>
            </a:pPr>
            <a:endParaRPr sz="1700">
              <a:solidFill>
                <a:srgbClr val="4A86E8"/>
              </a:solidFill>
              <a:highlight>
                <a:schemeClr val="lt1"/>
              </a:highlight>
            </a:endParaRPr>
          </a:p>
          <a:p>
            <a:pPr marL="0" lvl="0" indent="0" algn="l" rtl="0">
              <a:lnSpc>
                <a:spcPct val="115000"/>
              </a:lnSpc>
              <a:spcBef>
                <a:spcPts val="1200"/>
              </a:spcBef>
              <a:spcAft>
                <a:spcPts val="0"/>
              </a:spcAft>
              <a:buNone/>
            </a:pPr>
            <a:endParaRPr sz="1100" b="1">
              <a:solidFill>
                <a:schemeClr val="accent1"/>
              </a:solidFill>
              <a:highlight>
                <a:schemeClr val="lt1"/>
              </a:highlight>
            </a:endParaRPr>
          </a:p>
          <a:p>
            <a:pPr marL="0" lvl="0" indent="0" algn="l" rtl="0">
              <a:lnSpc>
                <a:spcPct val="115000"/>
              </a:lnSpc>
              <a:spcBef>
                <a:spcPts val="1200"/>
              </a:spcBef>
              <a:spcAft>
                <a:spcPts val="0"/>
              </a:spcAft>
              <a:buNone/>
            </a:pPr>
            <a:endParaRPr sz="1100">
              <a:solidFill>
                <a:schemeClr val="accent1"/>
              </a:solidFill>
              <a:highlight>
                <a:schemeClr val="lt1"/>
              </a:highlight>
            </a:endParaRPr>
          </a:p>
          <a:p>
            <a:pPr marL="0" lvl="0" indent="0" algn="ctr" rtl="0">
              <a:lnSpc>
                <a:spcPct val="115000"/>
              </a:lnSpc>
              <a:spcBef>
                <a:spcPts val="1200"/>
              </a:spcBef>
              <a:spcAft>
                <a:spcPts val="0"/>
              </a:spcAft>
              <a:buNone/>
            </a:pPr>
            <a:endParaRPr b="1">
              <a:solidFill>
                <a:schemeClr val="accent1"/>
              </a:solidFill>
              <a:highlight>
                <a:schemeClr val="lt1"/>
              </a:highlight>
            </a:endParaRPr>
          </a:p>
          <a:p>
            <a:pPr marL="0" lvl="0" indent="0" algn="ctr" rtl="0">
              <a:lnSpc>
                <a:spcPct val="115000"/>
              </a:lnSpc>
              <a:spcBef>
                <a:spcPts val="1200"/>
              </a:spcBef>
              <a:spcAft>
                <a:spcPts val="1200"/>
              </a:spcAft>
              <a:buNone/>
            </a:pPr>
            <a:endParaRPr b="1">
              <a:solidFill>
                <a:schemeClr val="accent1"/>
              </a:solidFill>
              <a:highlight>
                <a:schemeClr val="lt1"/>
              </a:highlight>
            </a:endParaRPr>
          </a:p>
        </p:txBody>
      </p:sp>
      <p:sp>
        <p:nvSpPr>
          <p:cNvPr id="336" name="Google Shape;336;g2c7959c464b_0_64"/>
          <p:cNvSpPr txBox="1"/>
          <p:nvPr/>
        </p:nvSpPr>
        <p:spPr>
          <a:xfrm>
            <a:off x="1280050" y="274075"/>
            <a:ext cx="6239700" cy="520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000" b="1" u="sng">
                <a:solidFill>
                  <a:schemeClr val="lt1"/>
                </a:solidFill>
                <a:highlight>
                  <a:srgbClr val="3C78D8"/>
                </a:highlight>
              </a:rPr>
              <a:t>Met welke uitdagingen worden we geconfronteerd: </a:t>
            </a:r>
            <a:endParaRPr sz="3400" b="1">
              <a:solidFill>
                <a:schemeClr val="lt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pic>
        <p:nvPicPr>
          <p:cNvPr id="342" name="Google Shape;342;g2c7959c464b_0_135"/>
          <p:cNvPicPr preferRelativeResize="0"/>
          <p:nvPr/>
        </p:nvPicPr>
        <p:blipFill rotWithShape="1">
          <a:blip r:embed="rId3">
            <a:alphaModFix/>
          </a:blip>
          <a:srcRect/>
          <a:stretch/>
        </p:blipFill>
        <p:spPr>
          <a:xfrm>
            <a:off x="0" y="0"/>
            <a:ext cx="9144003" cy="5143501"/>
          </a:xfrm>
          <a:prstGeom prst="rect">
            <a:avLst/>
          </a:prstGeom>
          <a:noFill/>
          <a:ln>
            <a:noFill/>
          </a:ln>
        </p:spPr>
      </p:pic>
      <p:pic>
        <p:nvPicPr>
          <p:cNvPr id="343" name="Google Shape;343;g2c7959c464b_0_135"/>
          <p:cNvPicPr preferRelativeResize="0"/>
          <p:nvPr/>
        </p:nvPicPr>
        <p:blipFill rotWithShape="1">
          <a:blip r:embed="rId4">
            <a:alphaModFix/>
          </a:blip>
          <a:srcRect/>
          <a:stretch/>
        </p:blipFill>
        <p:spPr>
          <a:xfrm>
            <a:off x="0" y="-22319"/>
            <a:ext cx="9144000" cy="1190625"/>
          </a:xfrm>
          <a:prstGeom prst="rect">
            <a:avLst/>
          </a:prstGeom>
          <a:noFill/>
          <a:ln>
            <a:noFill/>
          </a:ln>
        </p:spPr>
      </p:pic>
      <p:sp>
        <p:nvSpPr>
          <p:cNvPr id="344" name="Google Shape;344;g2c7959c464b_0_135"/>
          <p:cNvSpPr txBox="1">
            <a:spLocks noGrp="1"/>
          </p:cNvSpPr>
          <p:nvPr>
            <p:ph type="sldNum" idx="12"/>
          </p:nvPr>
        </p:nvSpPr>
        <p:spPr>
          <a:xfrm>
            <a:off x="186813" y="4592585"/>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GB"/>
              <a:t>17</a:t>
            </a:fld>
            <a:endParaRPr/>
          </a:p>
        </p:txBody>
      </p:sp>
      <p:pic>
        <p:nvPicPr>
          <p:cNvPr id="345" name="Google Shape;345;g2c7959c464b_0_135"/>
          <p:cNvPicPr preferRelativeResize="0"/>
          <p:nvPr/>
        </p:nvPicPr>
        <p:blipFill rotWithShape="1">
          <a:blip r:embed="rId5">
            <a:alphaModFix/>
          </a:blip>
          <a:srcRect/>
          <a:stretch/>
        </p:blipFill>
        <p:spPr>
          <a:xfrm>
            <a:off x="8132277" y="201323"/>
            <a:ext cx="651375" cy="754650"/>
          </a:xfrm>
          <a:prstGeom prst="rect">
            <a:avLst/>
          </a:prstGeom>
          <a:noFill/>
          <a:ln>
            <a:noFill/>
          </a:ln>
        </p:spPr>
      </p:pic>
      <p:sp>
        <p:nvSpPr>
          <p:cNvPr id="346" name="Google Shape;346;g2c7959c464b_0_135"/>
          <p:cNvSpPr txBox="1"/>
          <p:nvPr/>
        </p:nvSpPr>
        <p:spPr>
          <a:xfrm>
            <a:off x="904352" y="1708220"/>
            <a:ext cx="10953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47" name="Google Shape;347;g2c7959c464b_0_135"/>
          <p:cNvSpPr txBox="1"/>
          <p:nvPr/>
        </p:nvSpPr>
        <p:spPr>
          <a:xfrm>
            <a:off x="2100170" y="3414065"/>
            <a:ext cx="20823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endParaRPr sz="1400" b="0" i="0" u="none" strike="noStrike" cap="none">
              <a:solidFill>
                <a:srgbClr val="000000"/>
              </a:solidFill>
              <a:latin typeface="Arial"/>
              <a:ea typeface="Arial"/>
              <a:cs typeface="Arial"/>
              <a:sym typeface="Arial"/>
            </a:endParaRPr>
          </a:p>
        </p:txBody>
      </p:sp>
      <p:sp>
        <p:nvSpPr>
          <p:cNvPr id="348" name="Google Shape;348;g2c7959c464b_0_135"/>
          <p:cNvSpPr txBox="1"/>
          <p:nvPr/>
        </p:nvSpPr>
        <p:spPr>
          <a:xfrm>
            <a:off x="735525" y="1299500"/>
            <a:ext cx="7277700" cy="507900"/>
          </a:xfrm>
          <a:prstGeom prst="rect">
            <a:avLst/>
          </a:prstGeom>
          <a:noFill/>
          <a:ln>
            <a:noFill/>
          </a:ln>
        </p:spPr>
        <p:txBody>
          <a:bodyPr spcFirstLastPara="1" wrap="square" lIns="91425" tIns="91425" rIns="91425" bIns="91425" anchor="t" anchorCtr="0">
            <a:spAutoFit/>
          </a:bodyPr>
          <a:lstStyle/>
          <a:p>
            <a:pPr marL="457200" marR="0" lvl="0" indent="0" algn="l" rtl="0">
              <a:lnSpc>
                <a:spcPct val="100000"/>
              </a:lnSpc>
              <a:spcBef>
                <a:spcPts val="0"/>
              </a:spcBef>
              <a:spcAft>
                <a:spcPts val="0"/>
              </a:spcAft>
              <a:buNone/>
            </a:pPr>
            <a:endParaRPr sz="2100" u="sng"/>
          </a:p>
        </p:txBody>
      </p:sp>
      <p:sp>
        <p:nvSpPr>
          <p:cNvPr id="349" name="Google Shape;349;g2c7959c464b_0_135"/>
          <p:cNvSpPr txBox="1"/>
          <p:nvPr/>
        </p:nvSpPr>
        <p:spPr>
          <a:xfrm>
            <a:off x="894150" y="1643425"/>
            <a:ext cx="7355700" cy="4379100"/>
          </a:xfrm>
          <a:prstGeom prst="rect">
            <a:avLst/>
          </a:prstGeom>
          <a:noFill/>
          <a:ln>
            <a:noFill/>
          </a:ln>
        </p:spPr>
        <p:txBody>
          <a:bodyPr spcFirstLastPara="1" wrap="square" lIns="91425" tIns="91425" rIns="91425" bIns="91425" anchor="t" anchorCtr="0">
            <a:spAutoFit/>
          </a:bodyPr>
          <a:lstStyle/>
          <a:p>
            <a:pPr marL="457200" lvl="0" indent="-368300" algn="l" rtl="0">
              <a:lnSpc>
                <a:spcPct val="115000"/>
              </a:lnSpc>
              <a:spcBef>
                <a:spcPts val="1200"/>
              </a:spcBef>
              <a:spcAft>
                <a:spcPts val="0"/>
              </a:spcAft>
              <a:buClr>
                <a:srgbClr val="3C78D8"/>
              </a:buClr>
              <a:buSzPts val="2200"/>
              <a:buChar char="❏"/>
            </a:pPr>
            <a:r>
              <a:rPr lang="en-GB" sz="2200">
                <a:solidFill>
                  <a:srgbClr val="3C78D8"/>
                </a:solidFill>
                <a:highlight>
                  <a:schemeClr val="lt1"/>
                </a:highlight>
              </a:rPr>
              <a:t>Collectieve infosessies</a:t>
            </a:r>
            <a:endParaRPr sz="2200">
              <a:solidFill>
                <a:srgbClr val="3C78D8"/>
              </a:solidFill>
              <a:highlight>
                <a:schemeClr val="lt1"/>
              </a:highlight>
            </a:endParaRPr>
          </a:p>
          <a:p>
            <a:pPr marL="457200" lvl="0" indent="-368300" algn="l" rtl="0">
              <a:lnSpc>
                <a:spcPct val="115000"/>
              </a:lnSpc>
              <a:spcBef>
                <a:spcPts val="0"/>
              </a:spcBef>
              <a:spcAft>
                <a:spcPts val="0"/>
              </a:spcAft>
              <a:buClr>
                <a:srgbClr val="3C78D8"/>
              </a:buClr>
              <a:buSzPts val="2200"/>
              <a:buChar char="❏"/>
            </a:pPr>
            <a:r>
              <a:rPr lang="en-GB" sz="2200">
                <a:solidFill>
                  <a:srgbClr val="3C78D8"/>
                </a:solidFill>
                <a:highlight>
                  <a:schemeClr val="lt1"/>
                </a:highlight>
              </a:rPr>
              <a:t>Zitdagen bij het OCMW</a:t>
            </a:r>
            <a:endParaRPr sz="2200">
              <a:solidFill>
                <a:srgbClr val="3C78D8"/>
              </a:solidFill>
              <a:highlight>
                <a:schemeClr val="lt1"/>
              </a:highlight>
            </a:endParaRPr>
          </a:p>
          <a:p>
            <a:pPr marL="457200" lvl="0" indent="-368300" algn="l" rtl="0">
              <a:lnSpc>
                <a:spcPct val="115000"/>
              </a:lnSpc>
              <a:spcBef>
                <a:spcPts val="0"/>
              </a:spcBef>
              <a:spcAft>
                <a:spcPts val="0"/>
              </a:spcAft>
              <a:buClr>
                <a:srgbClr val="3C78D8"/>
              </a:buClr>
              <a:buSzPts val="2200"/>
              <a:buChar char="❏"/>
            </a:pPr>
            <a:r>
              <a:rPr lang="en-GB" sz="2200">
                <a:solidFill>
                  <a:srgbClr val="3C78D8"/>
                </a:solidFill>
                <a:highlight>
                  <a:schemeClr val="lt1"/>
                </a:highlight>
              </a:rPr>
              <a:t>Samenwerking met partnerorganisaties</a:t>
            </a:r>
            <a:endParaRPr sz="2200">
              <a:solidFill>
                <a:srgbClr val="3C78D8"/>
              </a:solidFill>
              <a:highlight>
                <a:schemeClr val="lt1"/>
              </a:highlight>
            </a:endParaRPr>
          </a:p>
          <a:p>
            <a:pPr marL="457200" lvl="0" indent="-368300" algn="l" rtl="0">
              <a:lnSpc>
                <a:spcPct val="115000"/>
              </a:lnSpc>
              <a:spcBef>
                <a:spcPts val="0"/>
              </a:spcBef>
              <a:spcAft>
                <a:spcPts val="0"/>
              </a:spcAft>
              <a:buClr>
                <a:srgbClr val="3C78D8"/>
              </a:buClr>
              <a:buSzPts val="2200"/>
              <a:buChar char="❏"/>
            </a:pPr>
            <a:r>
              <a:rPr lang="en-GB" sz="2200">
                <a:solidFill>
                  <a:srgbClr val="3C78D8"/>
                </a:solidFill>
                <a:highlight>
                  <a:schemeClr val="lt1"/>
                </a:highlight>
              </a:rPr>
              <a:t>Jobdagen</a:t>
            </a:r>
            <a:endParaRPr sz="2200">
              <a:solidFill>
                <a:srgbClr val="3C78D8"/>
              </a:solidFill>
              <a:highlight>
                <a:schemeClr val="lt1"/>
              </a:highlight>
            </a:endParaRPr>
          </a:p>
          <a:p>
            <a:pPr marL="457200" lvl="0" indent="-368300" algn="l" rtl="0">
              <a:lnSpc>
                <a:spcPct val="115000"/>
              </a:lnSpc>
              <a:spcBef>
                <a:spcPts val="0"/>
              </a:spcBef>
              <a:spcAft>
                <a:spcPts val="0"/>
              </a:spcAft>
              <a:buClr>
                <a:srgbClr val="3C78D8"/>
              </a:buClr>
              <a:buSzPts val="2200"/>
              <a:buChar char="❏"/>
            </a:pPr>
            <a:r>
              <a:rPr lang="en-GB" sz="2200">
                <a:solidFill>
                  <a:srgbClr val="3C78D8"/>
                </a:solidFill>
                <a:highlight>
                  <a:schemeClr val="lt1"/>
                </a:highlight>
              </a:rPr>
              <a:t>Verschillende projecten samen met de werkgevers </a:t>
            </a:r>
            <a:endParaRPr sz="2200">
              <a:solidFill>
                <a:srgbClr val="3C78D8"/>
              </a:solidFill>
              <a:highlight>
                <a:schemeClr val="lt1"/>
              </a:highlight>
            </a:endParaRPr>
          </a:p>
          <a:p>
            <a:pPr marL="457200" lvl="0" indent="-368300" algn="l" rtl="0">
              <a:lnSpc>
                <a:spcPct val="115000"/>
              </a:lnSpc>
              <a:spcBef>
                <a:spcPts val="0"/>
              </a:spcBef>
              <a:spcAft>
                <a:spcPts val="0"/>
              </a:spcAft>
              <a:buClr>
                <a:srgbClr val="3C78D8"/>
              </a:buClr>
              <a:buSzPts val="2200"/>
              <a:buChar char="❏"/>
            </a:pPr>
            <a:r>
              <a:rPr lang="en-GB" sz="2200">
                <a:solidFill>
                  <a:srgbClr val="3C78D8"/>
                </a:solidFill>
                <a:highlight>
                  <a:schemeClr val="lt1"/>
                </a:highlight>
              </a:rPr>
              <a:t>Uitwisseling van ervaringen</a:t>
            </a:r>
            <a:endParaRPr sz="2200">
              <a:solidFill>
                <a:srgbClr val="3C78D8"/>
              </a:solidFill>
              <a:highlight>
                <a:schemeClr val="lt1"/>
              </a:highlight>
            </a:endParaRPr>
          </a:p>
          <a:p>
            <a:pPr marL="457200" lvl="0" indent="-368300" algn="l" rtl="0">
              <a:lnSpc>
                <a:spcPct val="115000"/>
              </a:lnSpc>
              <a:spcBef>
                <a:spcPts val="0"/>
              </a:spcBef>
              <a:spcAft>
                <a:spcPts val="0"/>
              </a:spcAft>
              <a:buClr>
                <a:srgbClr val="3C78D8"/>
              </a:buClr>
              <a:buSzPts val="2200"/>
              <a:buChar char="❏"/>
            </a:pPr>
            <a:r>
              <a:rPr lang="en-GB" sz="2200">
                <a:solidFill>
                  <a:srgbClr val="3C78D8"/>
                </a:solidFill>
                <a:highlight>
                  <a:schemeClr val="lt1"/>
                </a:highlight>
              </a:rPr>
              <a:t>Expertise </a:t>
            </a:r>
            <a:endParaRPr sz="2200">
              <a:solidFill>
                <a:srgbClr val="3C78D8"/>
              </a:solidFill>
              <a:highlight>
                <a:schemeClr val="lt1"/>
              </a:highlight>
            </a:endParaRPr>
          </a:p>
          <a:p>
            <a:pPr marL="0" lvl="0" indent="0" algn="l" rtl="0">
              <a:lnSpc>
                <a:spcPct val="115000"/>
              </a:lnSpc>
              <a:spcBef>
                <a:spcPts val="1200"/>
              </a:spcBef>
              <a:spcAft>
                <a:spcPts val="0"/>
              </a:spcAft>
              <a:buNone/>
            </a:pPr>
            <a:endParaRPr sz="1100" b="1">
              <a:solidFill>
                <a:schemeClr val="accent1"/>
              </a:solidFill>
              <a:highlight>
                <a:schemeClr val="lt1"/>
              </a:highlight>
            </a:endParaRPr>
          </a:p>
          <a:p>
            <a:pPr marL="0" lvl="0" indent="0" algn="l" rtl="0">
              <a:lnSpc>
                <a:spcPct val="115000"/>
              </a:lnSpc>
              <a:spcBef>
                <a:spcPts val="1200"/>
              </a:spcBef>
              <a:spcAft>
                <a:spcPts val="0"/>
              </a:spcAft>
              <a:buNone/>
            </a:pPr>
            <a:endParaRPr sz="1100">
              <a:solidFill>
                <a:schemeClr val="accent1"/>
              </a:solidFill>
              <a:highlight>
                <a:schemeClr val="lt1"/>
              </a:highlight>
            </a:endParaRPr>
          </a:p>
          <a:p>
            <a:pPr marL="0" lvl="0" indent="0" algn="ctr" rtl="0">
              <a:lnSpc>
                <a:spcPct val="115000"/>
              </a:lnSpc>
              <a:spcBef>
                <a:spcPts val="1200"/>
              </a:spcBef>
              <a:spcAft>
                <a:spcPts val="0"/>
              </a:spcAft>
              <a:buNone/>
            </a:pPr>
            <a:endParaRPr b="1">
              <a:solidFill>
                <a:schemeClr val="accent1"/>
              </a:solidFill>
              <a:highlight>
                <a:schemeClr val="lt1"/>
              </a:highlight>
            </a:endParaRPr>
          </a:p>
          <a:p>
            <a:pPr marL="0" lvl="0" indent="0" algn="ctr" rtl="0">
              <a:lnSpc>
                <a:spcPct val="115000"/>
              </a:lnSpc>
              <a:spcBef>
                <a:spcPts val="1200"/>
              </a:spcBef>
              <a:spcAft>
                <a:spcPts val="1200"/>
              </a:spcAft>
              <a:buNone/>
            </a:pPr>
            <a:endParaRPr b="1">
              <a:solidFill>
                <a:schemeClr val="accent1"/>
              </a:solidFill>
              <a:highlight>
                <a:schemeClr val="lt1"/>
              </a:highlight>
            </a:endParaRPr>
          </a:p>
        </p:txBody>
      </p:sp>
      <p:sp>
        <p:nvSpPr>
          <p:cNvPr id="350" name="Google Shape;350;g2c7959c464b_0_135"/>
          <p:cNvSpPr txBox="1"/>
          <p:nvPr/>
        </p:nvSpPr>
        <p:spPr>
          <a:xfrm>
            <a:off x="1280050" y="274075"/>
            <a:ext cx="6239700" cy="520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200" b="1" u="sng">
                <a:solidFill>
                  <a:schemeClr val="lt1"/>
                </a:solidFill>
                <a:highlight>
                  <a:srgbClr val="3C78D8"/>
                </a:highlight>
              </a:rPr>
              <a:t>Hoe proberen we het op te lossen: </a:t>
            </a:r>
            <a:endParaRPr sz="3600" b="1">
              <a:solidFill>
                <a:schemeClr val="lt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pic>
        <p:nvPicPr>
          <p:cNvPr id="356" name="Google Shape;356;g2c7959c464b_0_150"/>
          <p:cNvPicPr preferRelativeResize="0"/>
          <p:nvPr/>
        </p:nvPicPr>
        <p:blipFill rotWithShape="1">
          <a:blip r:embed="rId3">
            <a:alphaModFix/>
          </a:blip>
          <a:srcRect/>
          <a:stretch/>
        </p:blipFill>
        <p:spPr>
          <a:xfrm>
            <a:off x="0" y="0"/>
            <a:ext cx="9144003" cy="5143501"/>
          </a:xfrm>
          <a:prstGeom prst="rect">
            <a:avLst/>
          </a:prstGeom>
          <a:noFill/>
          <a:ln>
            <a:noFill/>
          </a:ln>
        </p:spPr>
      </p:pic>
      <p:pic>
        <p:nvPicPr>
          <p:cNvPr id="357" name="Google Shape;357;g2c7959c464b_0_150"/>
          <p:cNvPicPr preferRelativeResize="0"/>
          <p:nvPr/>
        </p:nvPicPr>
        <p:blipFill rotWithShape="1">
          <a:blip r:embed="rId4">
            <a:alphaModFix/>
          </a:blip>
          <a:srcRect/>
          <a:stretch/>
        </p:blipFill>
        <p:spPr>
          <a:xfrm>
            <a:off x="0" y="-22319"/>
            <a:ext cx="9144000" cy="1190625"/>
          </a:xfrm>
          <a:prstGeom prst="rect">
            <a:avLst/>
          </a:prstGeom>
          <a:noFill/>
          <a:ln>
            <a:noFill/>
          </a:ln>
        </p:spPr>
      </p:pic>
      <p:sp>
        <p:nvSpPr>
          <p:cNvPr id="358" name="Google Shape;358;g2c7959c464b_0_150"/>
          <p:cNvSpPr txBox="1">
            <a:spLocks noGrp="1"/>
          </p:cNvSpPr>
          <p:nvPr>
            <p:ph type="sldNum" idx="12"/>
          </p:nvPr>
        </p:nvSpPr>
        <p:spPr>
          <a:xfrm>
            <a:off x="186813" y="4592585"/>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GB"/>
              <a:t>18</a:t>
            </a:fld>
            <a:endParaRPr/>
          </a:p>
        </p:txBody>
      </p:sp>
      <p:pic>
        <p:nvPicPr>
          <p:cNvPr id="359" name="Google Shape;359;g2c7959c464b_0_150"/>
          <p:cNvPicPr preferRelativeResize="0"/>
          <p:nvPr/>
        </p:nvPicPr>
        <p:blipFill rotWithShape="1">
          <a:blip r:embed="rId5">
            <a:alphaModFix/>
          </a:blip>
          <a:srcRect/>
          <a:stretch/>
        </p:blipFill>
        <p:spPr>
          <a:xfrm>
            <a:off x="8132277" y="201323"/>
            <a:ext cx="651375" cy="754650"/>
          </a:xfrm>
          <a:prstGeom prst="rect">
            <a:avLst/>
          </a:prstGeom>
          <a:noFill/>
          <a:ln>
            <a:noFill/>
          </a:ln>
        </p:spPr>
      </p:pic>
      <p:sp>
        <p:nvSpPr>
          <p:cNvPr id="360" name="Google Shape;360;g2c7959c464b_0_150"/>
          <p:cNvSpPr txBox="1"/>
          <p:nvPr/>
        </p:nvSpPr>
        <p:spPr>
          <a:xfrm>
            <a:off x="904352" y="1708220"/>
            <a:ext cx="10953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61" name="Google Shape;361;g2c7959c464b_0_150"/>
          <p:cNvSpPr txBox="1"/>
          <p:nvPr/>
        </p:nvSpPr>
        <p:spPr>
          <a:xfrm>
            <a:off x="2100170" y="3414065"/>
            <a:ext cx="20823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endParaRPr sz="1400" b="0" i="0" u="none" strike="noStrike" cap="none">
              <a:solidFill>
                <a:srgbClr val="000000"/>
              </a:solidFill>
              <a:latin typeface="Arial"/>
              <a:ea typeface="Arial"/>
              <a:cs typeface="Arial"/>
              <a:sym typeface="Arial"/>
            </a:endParaRPr>
          </a:p>
        </p:txBody>
      </p:sp>
      <p:sp>
        <p:nvSpPr>
          <p:cNvPr id="362" name="Google Shape;362;g2c7959c464b_0_150"/>
          <p:cNvSpPr txBox="1"/>
          <p:nvPr/>
        </p:nvSpPr>
        <p:spPr>
          <a:xfrm>
            <a:off x="761050" y="1362150"/>
            <a:ext cx="7277700" cy="507900"/>
          </a:xfrm>
          <a:prstGeom prst="rect">
            <a:avLst/>
          </a:prstGeom>
          <a:noFill/>
          <a:ln>
            <a:noFill/>
          </a:ln>
        </p:spPr>
        <p:txBody>
          <a:bodyPr spcFirstLastPara="1" wrap="square" lIns="91425" tIns="91425" rIns="91425" bIns="91425" anchor="t" anchorCtr="0">
            <a:spAutoFit/>
          </a:bodyPr>
          <a:lstStyle/>
          <a:p>
            <a:pPr marL="457200" marR="0" lvl="0" indent="0" algn="l" rtl="0">
              <a:lnSpc>
                <a:spcPct val="100000"/>
              </a:lnSpc>
              <a:spcBef>
                <a:spcPts val="0"/>
              </a:spcBef>
              <a:spcAft>
                <a:spcPts val="0"/>
              </a:spcAft>
              <a:buNone/>
            </a:pPr>
            <a:endParaRPr sz="2100" u="sng"/>
          </a:p>
        </p:txBody>
      </p:sp>
      <p:sp>
        <p:nvSpPr>
          <p:cNvPr id="363" name="Google Shape;363;g2c7959c464b_0_150"/>
          <p:cNvSpPr txBox="1"/>
          <p:nvPr/>
        </p:nvSpPr>
        <p:spPr>
          <a:xfrm>
            <a:off x="1725150" y="1807400"/>
            <a:ext cx="5693700" cy="2047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n-GB" sz="2200">
                <a:solidFill>
                  <a:srgbClr val="3C78D8"/>
                </a:solidFill>
                <a:highlight>
                  <a:schemeClr val="lt1"/>
                </a:highlight>
              </a:rPr>
              <a:t>   </a:t>
            </a:r>
            <a:endParaRPr sz="1100" b="1">
              <a:solidFill>
                <a:schemeClr val="accent1"/>
              </a:solidFill>
              <a:highlight>
                <a:schemeClr val="lt1"/>
              </a:highlight>
            </a:endParaRPr>
          </a:p>
          <a:p>
            <a:pPr marL="0" lvl="0" indent="0" algn="ctr" rtl="0">
              <a:lnSpc>
                <a:spcPct val="115000"/>
              </a:lnSpc>
              <a:spcBef>
                <a:spcPts val="1200"/>
              </a:spcBef>
              <a:spcAft>
                <a:spcPts val="0"/>
              </a:spcAft>
              <a:buNone/>
            </a:pPr>
            <a:endParaRPr sz="3100" b="1" u="sng">
              <a:solidFill>
                <a:schemeClr val="accent1"/>
              </a:solidFill>
              <a:highlight>
                <a:schemeClr val="lt1"/>
              </a:highlight>
            </a:endParaRPr>
          </a:p>
          <a:p>
            <a:pPr marL="0" lvl="0" indent="0" algn="ctr" rtl="0">
              <a:lnSpc>
                <a:spcPct val="115000"/>
              </a:lnSpc>
              <a:spcBef>
                <a:spcPts val="1200"/>
              </a:spcBef>
              <a:spcAft>
                <a:spcPts val="0"/>
              </a:spcAft>
              <a:buNone/>
            </a:pPr>
            <a:endParaRPr b="1">
              <a:solidFill>
                <a:schemeClr val="accent1"/>
              </a:solidFill>
              <a:highlight>
                <a:schemeClr val="lt1"/>
              </a:highlight>
            </a:endParaRPr>
          </a:p>
          <a:p>
            <a:pPr marL="0" lvl="0" indent="0" algn="ctr" rtl="0">
              <a:lnSpc>
                <a:spcPct val="115000"/>
              </a:lnSpc>
              <a:spcBef>
                <a:spcPts val="1200"/>
              </a:spcBef>
              <a:spcAft>
                <a:spcPts val="1200"/>
              </a:spcAft>
              <a:buNone/>
            </a:pPr>
            <a:endParaRPr b="1">
              <a:solidFill>
                <a:schemeClr val="accent1"/>
              </a:solidFill>
              <a:highlight>
                <a:schemeClr val="lt1"/>
              </a:highlight>
            </a:endParaRPr>
          </a:p>
        </p:txBody>
      </p:sp>
      <p:sp>
        <p:nvSpPr>
          <p:cNvPr id="364" name="Google Shape;364;g2c7959c464b_0_150"/>
          <p:cNvSpPr txBox="1"/>
          <p:nvPr/>
        </p:nvSpPr>
        <p:spPr>
          <a:xfrm>
            <a:off x="1280050" y="274075"/>
            <a:ext cx="6239700" cy="520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1200"/>
              </a:spcBef>
              <a:spcAft>
                <a:spcPts val="1200"/>
              </a:spcAft>
              <a:buClr>
                <a:schemeClr val="dk1"/>
              </a:buClr>
              <a:buSzPts val="1100"/>
              <a:buFont typeface="Arial"/>
              <a:buNone/>
            </a:pPr>
            <a:r>
              <a:rPr lang="en-GB" sz="3100" b="1">
                <a:solidFill>
                  <a:schemeClr val="lt1"/>
                </a:solidFill>
                <a:highlight>
                  <a:srgbClr val="3C78D8"/>
                </a:highlight>
              </a:rPr>
              <a:t>Vragen?</a:t>
            </a:r>
            <a:r>
              <a:rPr lang="en-GB" sz="3100" b="1" u="sng">
                <a:solidFill>
                  <a:schemeClr val="lt1"/>
                </a:solidFill>
                <a:highlight>
                  <a:srgbClr val="6D9EEB"/>
                </a:highlight>
              </a:rPr>
              <a:t> </a:t>
            </a:r>
            <a:endParaRPr sz="3600" b="1" u="sng">
              <a:solidFill>
                <a:schemeClr val="lt1"/>
              </a:solidFill>
              <a:highlight>
                <a:srgbClr val="6D9EEB"/>
              </a:highlight>
              <a:latin typeface="Calibri"/>
              <a:ea typeface="Calibri"/>
              <a:cs typeface="Calibri"/>
              <a:sym typeface="Calibri"/>
            </a:endParaRPr>
          </a:p>
        </p:txBody>
      </p:sp>
      <p:pic>
        <p:nvPicPr>
          <p:cNvPr id="365" name="Google Shape;365;g2c7959c464b_0_150"/>
          <p:cNvPicPr preferRelativeResize="0"/>
          <p:nvPr/>
        </p:nvPicPr>
        <p:blipFill rotWithShape="1">
          <a:blip r:embed="rId6">
            <a:alphaModFix amt="52000"/>
          </a:blip>
          <a:srcRect b="8775"/>
          <a:stretch/>
        </p:blipFill>
        <p:spPr>
          <a:xfrm>
            <a:off x="2100175" y="2063894"/>
            <a:ext cx="4804173" cy="271481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pic>
        <p:nvPicPr>
          <p:cNvPr id="371" name="Google Shape;371;g2c7959c464b_0_178"/>
          <p:cNvPicPr preferRelativeResize="0"/>
          <p:nvPr/>
        </p:nvPicPr>
        <p:blipFill rotWithShape="1">
          <a:blip r:embed="rId3">
            <a:alphaModFix/>
          </a:blip>
          <a:srcRect/>
          <a:stretch/>
        </p:blipFill>
        <p:spPr>
          <a:xfrm>
            <a:off x="3722237" y="835462"/>
            <a:ext cx="1242731" cy="1208830"/>
          </a:xfrm>
          <a:prstGeom prst="rect">
            <a:avLst/>
          </a:prstGeom>
          <a:noFill/>
          <a:ln>
            <a:noFill/>
          </a:ln>
        </p:spPr>
      </p:pic>
      <p:sp>
        <p:nvSpPr>
          <p:cNvPr id="372" name="Google Shape;372;g2c7959c464b_0_178"/>
          <p:cNvSpPr txBox="1">
            <a:spLocks noGrp="1"/>
          </p:cNvSpPr>
          <p:nvPr>
            <p:ph type="ctrTitle"/>
          </p:nvPr>
        </p:nvSpPr>
        <p:spPr>
          <a:xfrm>
            <a:off x="457400" y="1801444"/>
            <a:ext cx="7772400" cy="11025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lt1"/>
              </a:buClr>
              <a:buSzPts val="1200"/>
              <a:buFont typeface="Calibri"/>
              <a:buNone/>
            </a:pPr>
            <a:r>
              <a:rPr lang="en-GB" sz="4800" b="1" i="0" u="none" strike="noStrike" cap="none">
                <a:solidFill>
                  <a:schemeClr val="lt1"/>
                </a:solidFill>
                <a:latin typeface="Calibri"/>
                <a:ea typeface="Calibri"/>
                <a:cs typeface="Calibri"/>
                <a:sym typeface="Calibri"/>
              </a:rPr>
              <a:t>BEDANKT!</a:t>
            </a:r>
            <a:endParaRP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g2a2eefafa79_1_7"/>
          <p:cNvPicPr preferRelativeResize="0"/>
          <p:nvPr/>
        </p:nvPicPr>
        <p:blipFill rotWithShape="1">
          <a:blip r:embed="rId3">
            <a:alphaModFix/>
          </a:blip>
          <a:srcRect/>
          <a:stretch/>
        </p:blipFill>
        <p:spPr>
          <a:xfrm>
            <a:off x="0" y="-1"/>
            <a:ext cx="9144003" cy="5143501"/>
          </a:xfrm>
          <a:prstGeom prst="rect">
            <a:avLst/>
          </a:prstGeom>
          <a:noFill/>
          <a:ln>
            <a:noFill/>
          </a:ln>
        </p:spPr>
      </p:pic>
      <p:pic>
        <p:nvPicPr>
          <p:cNvPr id="117" name="Google Shape;117;g2a2eefafa79_1_7"/>
          <p:cNvPicPr preferRelativeResize="0"/>
          <p:nvPr/>
        </p:nvPicPr>
        <p:blipFill rotWithShape="1">
          <a:blip r:embed="rId4">
            <a:alphaModFix/>
          </a:blip>
          <a:srcRect/>
          <a:stretch/>
        </p:blipFill>
        <p:spPr>
          <a:xfrm>
            <a:off x="0" y="0"/>
            <a:ext cx="9144000" cy="1190625"/>
          </a:xfrm>
          <a:prstGeom prst="rect">
            <a:avLst/>
          </a:prstGeom>
          <a:noFill/>
          <a:ln>
            <a:noFill/>
          </a:ln>
        </p:spPr>
      </p:pic>
      <p:sp>
        <p:nvSpPr>
          <p:cNvPr id="118" name="Google Shape;118;g2a2eefafa79_1_7"/>
          <p:cNvSpPr txBox="1">
            <a:spLocks noGrp="1"/>
          </p:cNvSpPr>
          <p:nvPr>
            <p:ph type="sldNum" idx="12"/>
          </p:nvPr>
        </p:nvSpPr>
        <p:spPr>
          <a:xfrm>
            <a:off x="156333" y="456886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GB"/>
              <a:t>2</a:t>
            </a:fld>
            <a:endParaRPr/>
          </a:p>
        </p:txBody>
      </p:sp>
      <p:sp>
        <p:nvSpPr>
          <p:cNvPr id="119" name="Google Shape;119;g2a2eefafa79_1_7"/>
          <p:cNvSpPr txBox="1">
            <a:spLocks noGrp="1"/>
          </p:cNvSpPr>
          <p:nvPr>
            <p:ph type="title"/>
          </p:nvPr>
        </p:nvSpPr>
        <p:spPr>
          <a:xfrm>
            <a:off x="640100" y="354125"/>
            <a:ext cx="6298800" cy="561600"/>
          </a:xfrm>
          <a:prstGeom prst="rect">
            <a:avLst/>
          </a:prstGeom>
          <a:noFill/>
          <a:ln>
            <a:noFill/>
          </a:ln>
        </p:spPr>
        <p:txBody>
          <a:bodyPr spcFirstLastPara="1" wrap="square" lIns="0" tIns="0" rIns="91425" bIns="91425" anchor="t" anchorCtr="0">
            <a:noAutofit/>
          </a:bodyPr>
          <a:lstStyle/>
          <a:p>
            <a:pPr marL="0" lvl="0" indent="0" algn="l" rtl="0">
              <a:lnSpc>
                <a:spcPct val="100000"/>
              </a:lnSpc>
              <a:spcBef>
                <a:spcPts val="0"/>
              </a:spcBef>
              <a:spcAft>
                <a:spcPts val="0"/>
              </a:spcAft>
              <a:buSzPts val="2800"/>
              <a:buNone/>
            </a:pPr>
            <a:r>
              <a:rPr lang="en-GB" sz="2800" b="1" u="sng"/>
              <a:t>Hoe pakken we het aan? </a:t>
            </a:r>
            <a:endParaRPr sz="2800" b="1" u="sng"/>
          </a:p>
        </p:txBody>
      </p:sp>
      <p:pic>
        <p:nvPicPr>
          <p:cNvPr id="120" name="Google Shape;120;g2a2eefafa79_1_7"/>
          <p:cNvPicPr preferRelativeResize="0"/>
          <p:nvPr/>
        </p:nvPicPr>
        <p:blipFill rotWithShape="1">
          <a:blip r:embed="rId5">
            <a:alphaModFix/>
          </a:blip>
          <a:srcRect/>
          <a:stretch/>
        </p:blipFill>
        <p:spPr>
          <a:xfrm>
            <a:off x="8132277" y="201323"/>
            <a:ext cx="651375" cy="754650"/>
          </a:xfrm>
          <a:prstGeom prst="rect">
            <a:avLst/>
          </a:prstGeom>
          <a:noFill/>
          <a:ln>
            <a:noFill/>
          </a:ln>
        </p:spPr>
      </p:pic>
      <p:sp>
        <p:nvSpPr>
          <p:cNvPr id="121" name="Google Shape;121;g2a2eefafa79_1_7"/>
          <p:cNvSpPr txBox="1"/>
          <p:nvPr/>
        </p:nvSpPr>
        <p:spPr>
          <a:xfrm>
            <a:off x="302750" y="1512375"/>
            <a:ext cx="7655700" cy="2893800"/>
          </a:xfrm>
          <a:prstGeom prst="rect">
            <a:avLst/>
          </a:prstGeom>
          <a:noFill/>
          <a:ln>
            <a:noFill/>
          </a:ln>
        </p:spPr>
        <p:txBody>
          <a:bodyPr spcFirstLastPara="1" wrap="square" lIns="91425" tIns="45700" rIns="91425" bIns="45700" anchor="t" anchorCtr="0">
            <a:spAutoFit/>
          </a:bodyPr>
          <a:lstStyle/>
          <a:p>
            <a:pPr marL="457200" marR="0" lvl="0" indent="0" algn="l" rtl="0">
              <a:lnSpc>
                <a:spcPct val="100000"/>
              </a:lnSpc>
              <a:spcBef>
                <a:spcPts val="0"/>
              </a:spcBef>
              <a:spcAft>
                <a:spcPts val="0"/>
              </a:spcAft>
              <a:buNone/>
            </a:pPr>
            <a:r>
              <a:rPr lang="en-GB" b="1">
                <a:solidFill>
                  <a:schemeClr val="accent1"/>
                </a:solidFill>
              </a:rPr>
              <a:t>Trajectbegeleiding start met een kennismakingsgesprek:</a:t>
            </a:r>
            <a:br>
              <a:rPr lang="en-GB" sz="1400" b="1" i="0" u="none" strike="noStrike" cap="none">
                <a:solidFill>
                  <a:schemeClr val="accent1"/>
                </a:solidFill>
              </a:rPr>
            </a:br>
            <a:endParaRPr sz="1400" b="1" i="0" u="none" strike="noStrike" cap="none">
              <a:solidFill>
                <a:schemeClr val="accent1"/>
              </a:solidFill>
            </a:endParaRPr>
          </a:p>
          <a:p>
            <a:pPr marL="285750" marR="0" lvl="0" indent="-285750" algn="l" rtl="0">
              <a:lnSpc>
                <a:spcPct val="100000"/>
              </a:lnSpc>
              <a:spcBef>
                <a:spcPts val="0"/>
              </a:spcBef>
              <a:spcAft>
                <a:spcPts val="0"/>
              </a:spcAft>
              <a:buClr>
                <a:schemeClr val="accent1"/>
              </a:buClr>
              <a:buSzPts val="1400"/>
              <a:buFont typeface="Arial"/>
              <a:buChar char="❏"/>
            </a:pPr>
            <a:r>
              <a:rPr lang="en-GB">
                <a:solidFill>
                  <a:schemeClr val="accent1"/>
                </a:solidFill>
              </a:rPr>
              <a:t>Kennis van de Nederlandse taal (welke talen spreekt de klant, hoe gaat het om NL te leren buiten NT2 lessen).</a:t>
            </a:r>
            <a:endParaRPr>
              <a:solidFill>
                <a:schemeClr val="accent1"/>
              </a:solidFill>
            </a:endParaRPr>
          </a:p>
          <a:p>
            <a:pPr marL="285750" marR="0" lvl="0" indent="-285750" algn="l" rtl="0">
              <a:lnSpc>
                <a:spcPct val="100000"/>
              </a:lnSpc>
              <a:spcBef>
                <a:spcPts val="0"/>
              </a:spcBef>
              <a:spcAft>
                <a:spcPts val="0"/>
              </a:spcAft>
              <a:buClr>
                <a:schemeClr val="accent1"/>
              </a:buClr>
              <a:buSzPts val="1400"/>
              <a:buChar char="❏"/>
            </a:pPr>
            <a:r>
              <a:rPr lang="en-GB">
                <a:solidFill>
                  <a:schemeClr val="accent1"/>
                </a:solidFill>
              </a:rPr>
              <a:t>Gezinssituatie (kinderen, woont alleen of met partner, enz.).</a:t>
            </a:r>
            <a:endParaRPr>
              <a:solidFill>
                <a:schemeClr val="accent1"/>
              </a:solidFill>
            </a:endParaRPr>
          </a:p>
          <a:p>
            <a:pPr marL="285750" marR="0" lvl="0" indent="-285750" algn="l" rtl="0">
              <a:lnSpc>
                <a:spcPct val="100000"/>
              </a:lnSpc>
              <a:spcBef>
                <a:spcPts val="0"/>
              </a:spcBef>
              <a:spcAft>
                <a:spcPts val="0"/>
              </a:spcAft>
              <a:buClr>
                <a:schemeClr val="accent1"/>
              </a:buClr>
              <a:buSzPts val="1400"/>
              <a:buChar char="❏"/>
            </a:pPr>
            <a:r>
              <a:rPr lang="en-GB">
                <a:solidFill>
                  <a:schemeClr val="accent1"/>
                </a:solidFill>
              </a:rPr>
              <a:t>Hoe verplaatst de klant zich? </a:t>
            </a:r>
            <a:endParaRPr>
              <a:solidFill>
                <a:schemeClr val="accent1"/>
              </a:solidFill>
            </a:endParaRPr>
          </a:p>
          <a:p>
            <a:pPr marL="285750" marR="0" lvl="0" indent="-285750" algn="l" rtl="0">
              <a:lnSpc>
                <a:spcPct val="100000"/>
              </a:lnSpc>
              <a:spcBef>
                <a:spcPts val="0"/>
              </a:spcBef>
              <a:spcAft>
                <a:spcPts val="0"/>
              </a:spcAft>
              <a:buClr>
                <a:schemeClr val="accent1"/>
              </a:buClr>
              <a:buSzPts val="1400"/>
              <a:buChar char="❏"/>
            </a:pPr>
            <a:r>
              <a:rPr lang="en-GB">
                <a:solidFill>
                  <a:schemeClr val="accent1"/>
                </a:solidFill>
              </a:rPr>
              <a:t>Werkervaring in Oekraïne.</a:t>
            </a:r>
            <a:endParaRPr>
              <a:solidFill>
                <a:schemeClr val="accent1"/>
              </a:solidFill>
            </a:endParaRPr>
          </a:p>
          <a:p>
            <a:pPr marL="285750" marR="0" lvl="0" indent="-285750" algn="l" rtl="0">
              <a:lnSpc>
                <a:spcPct val="100000"/>
              </a:lnSpc>
              <a:spcBef>
                <a:spcPts val="0"/>
              </a:spcBef>
              <a:spcAft>
                <a:spcPts val="0"/>
              </a:spcAft>
              <a:buClr>
                <a:schemeClr val="accent1"/>
              </a:buClr>
              <a:buSzPts val="1400"/>
              <a:buChar char="❏"/>
            </a:pPr>
            <a:r>
              <a:rPr lang="en-GB">
                <a:solidFill>
                  <a:schemeClr val="accent1"/>
                </a:solidFill>
              </a:rPr>
              <a:t>Jobdoelwit op lange en korte termijn (is het realistisch?).</a:t>
            </a:r>
            <a:endParaRPr>
              <a:solidFill>
                <a:schemeClr val="accent1"/>
              </a:solidFill>
            </a:endParaRPr>
          </a:p>
          <a:p>
            <a:pPr marL="285750" marR="0" lvl="0" indent="-285750" algn="l" rtl="0">
              <a:lnSpc>
                <a:spcPct val="100000"/>
              </a:lnSpc>
              <a:spcBef>
                <a:spcPts val="0"/>
              </a:spcBef>
              <a:spcAft>
                <a:spcPts val="0"/>
              </a:spcAft>
              <a:buClr>
                <a:schemeClr val="accent1"/>
              </a:buClr>
              <a:buSzPts val="1400"/>
              <a:buChar char="❏"/>
            </a:pPr>
            <a:r>
              <a:rPr lang="en-GB">
                <a:solidFill>
                  <a:schemeClr val="accent1"/>
                </a:solidFill>
              </a:rPr>
              <a:t>Diploma-erkenning.</a:t>
            </a:r>
            <a:endParaRPr>
              <a:solidFill>
                <a:schemeClr val="accent1"/>
              </a:solidFill>
            </a:endParaRPr>
          </a:p>
          <a:p>
            <a:pPr marL="285750" marR="0" lvl="0" indent="-285750" algn="l" rtl="0">
              <a:lnSpc>
                <a:spcPct val="100000"/>
              </a:lnSpc>
              <a:spcBef>
                <a:spcPts val="0"/>
              </a:spcBef>
              <a:spcAft>
                <a:spcPts val="0"/>
              </a:spcAft>
              <a:buClr>
                <a:schemeClr val="accent1"/>
              </a:buClr>
              <a:buSzPts val="1400"/>
              <a:buChar char="❏"/>
            </a:pPr>
            <a:r>
              <a:rPr lang="en-GB">
                <a:solidFill>
                  <a:schemeClr val="accent1"/>
                </a:solidFill>
              </a:rPr>
              <a:t>Financiële situatie (krijgt ondersteuning van OCMW, FOD, RVA, enz).</a:t>
            </a:r>
            <a:endParaRPr>
              <a:solidFill>
                <a:schemeClr val="accent1"/>
              </a:solidFill>
            </a:endParaRPr>
          </a:p>
          <a:p>
            <a:pPr marL="285750" marR="0" lvl="0" indent="-285750" algn="l" rtl="0">
              <a:lnSpc>
                <a:spcPct val="100000"/>
              </a:lnSpc>
              <a:spcBef>
                <a:spcPts val="0"/>
              </a:spcBef>
              <a:spcAft>
                <a:spcPts val="0"/>
              </a:spcAft>
              <a:buClr>
                <a:schemeClr val="accent1"/>
              </a:buClr>
              <a:buSzPts val="1400"/>
              <a:buChar char="❏"/>
            </a:pPr>
            <a:r>
              <a:rPr lang="en-GB">
                <a:solidFill>
                  <a:schemeClr val="accent1"/>
                </a:solidFill>
              </a:rPr>
              <a:t>Contact met sociale dienst.</a:t>
            </a:r>
            <a:endParaRPr b="0" i="0" u="none" strike="noStrike" cap="none">
              <a:solidFill>
                <a:schemeClr val="accent1"/>
              </a:solidFill>
              <a:latin typeface="Arial"/>
              <a:ea typeface="Arial"/>
              <a:cs typeface="Arial"/>
              <a:sym typeface="Arial"/>
            </a:endParaRPr>
          </a:p>
          <a:p>
            <a:pPr marL="285750" marR="0" lvl="0" indent="-285750" algn="l" rtl="0">
              <a:lnSpc>
                <a:spcPct val="100000"/>
              </a:lnSpc>
              <a:spcBef>
                <a:spcPts val="0"/>
              </a:spcBef>
              <a:spcAft>
                <a:spcPts val="0"/>
              </a:spcAft>
              <a:buClr>
                <a:schemeClr val="accent1"/>
              </a:buClr>
              <a:buSzPts val="1400"/>
              <a:buFont typeface="Arial"/>
              <a:buChar char="❏"/>
            </a:pPr>
            <a:r>
              <a:rPr lang="en-GB">
                <a:solidFill>
                  <a:schemeClr val="accent1"/>
                </a:solidFill>
              </a:rPr>
              <a:t>Plan van opmaak =&gt; Opstart traject.</a:t>
            </a:r>
            <a:endParaRPr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b="0" i="0" u="none" strike="noStrike" cap="none">
              <a:solidFill>
                <a:srgbClr val="000000"/>
              </a:solidFill>
              <a:latin typeface="Arial"/>
              <a:ea typeface="Arial"/>
              <a:cs typeface="Arial"/>
              <a:sym typeface="Arial"/>
            </a:endParaRPr>
          </a:p>
        </p:txBody>
      </p:sp>
      <p:pic>
        <p:nvPicPr>
          <p:cNvPr id="122" name="Google Shape;122;g2a2eefafa79_1_7"/>
          <p:cNvPicPr preferRelativeResize="0"/>
          <p:nvPr/>
        </p:nvPicPr>
        <p:blipFill rotWithShape="1">
          <a:blip r:embed="rId6">
            <a:alphaModFix/>
          </a:blip>
          <a:srcRect/>
          <a:stretch/>
        </p:blipFill>
        <p:spPr>
          <a:xfrm>
            <a:off x="705025" y="4642812"/>
            <a:ext cx="1093901" cy="2457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28" name="Google Shape;128;p3"/>
          <p:cNvPicPr preferRelativeResize="0"/>
          <p:nvPr/>
        </p:nvPicPr>
        <p:blipFill rotWithShape="1">
          <a:blip r:embed="rId3">
            <a:alphaModFix/>
          </a:blip>
          <a:srcRect/>
          <a:stretch/>
        </p:blipFill>
        <p:spPr>
          <a:xfrm>
            <a:off x="-3" y="-12"/>
            <a:ext cx="9144003" cy="5143501"/>
          </a:xfrm>
          <a:prstGeom prst="rect">
            <a:avLst/>
          </a:prstGeom>
          <a:noFill/>
          <a:ln>
            <a:noFill/>
          </a:ln>
        </p:spPr>
      </p:pic>
      <p:pic>
        <p:nvPicPr>
          <p:cNvPr id="129" name="Google Shape;129;p3"/>
          <p:cNvPicPr preferRelativeResize="0"/>
          <p:nvPr/>
        </p:nvPicPr>
        <p:blipFill rotWithShape="1">
          <a:blip r:embed="rId4">
            <a:alphaModFix/>
          </a:blip>
          <a:srcRect/>
          <a:stretch/>
        </p:blipFill>
        <p:spPr>
          <a:xfrm>
            <a:off x="0" y="-12"/>
            <a:ext cx="9144000" cy="1190625"/>
          </a:xfrm>
          <a:prstGeom prst="rect">
            <a:avLst/>
          </a:prstGeom>
          <a:noFill/>
          <a:ln>
            <a:noFill/>
          </a:ln>
        </p:spPr>
      </p:pic>
      <p:sp>
        <p:nvSpPr>
          <p:cNvPr id="130" name="Google Shape;130;p3"/>
          <p:cNvSpPr txBox="1">
            <a:spLocks noGrp="1"/>
          </p:cNvSpPr>
          <p:nvPr>
            <p:ph type="sldNum" idx="12"/>
          </p:nvPr>
        </p:nvSpPr>
        <p:spPr>
          <a:xfrm>
            <a:off x="156333" y="456886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GB"/>
              <a:t>3</a:t>
            </a:fld>
            <a:endParaRPr/>
          </a:p>
        </p:txBody>
      </p:sp>
      <p:pic>
        <p:nvPicPr>
          <p:cNvPr id="131" name="Google Shape;131;p3"/>
          <p:cNvPicPr preferRelativeResize="0"/>
          <p:nvPr/>
        </p:nvPicPr>
        <p:blipFill rotWithShape="1">
          <a:blip r:embed="rId5">
            <a:alphaModFix/>
          </a:blip>
          <a:srcRect/>
          <a:stretch/>
        </p:blipFill>
        <p:spPr>
          <a:xfrm>
            <a:off x="8132277" y="201323"/>
            <a:ext cx="651375" cy="754650"/>
          </a:xfrm>
          <a:prstGeom prst="rect">
            <a:avLst/>
          </a:prstGeom>
          <a:noFill/>
          <a:ln>
            <a:noFill/>
          </a:ln>
        </p:spPr>
      </p:pic>
      <p:sp>
        <p:nvSpPr>
          <p:cNvPr id="132" name="Google Shape;132;p3"/>
          <p:cNvSpPr txBox="1"/>
          <p:nvPr/>
        </p:nvSpPr>
        <p:spPr>
          <a:xfrm>
            <a:off x="904352" y="1708220"/>
            <a:ext cx="109527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33" name="Google Shape;133;p3"/>
          <p:cNvSpPr txBox="1"/>
          <p:nvPr/>
        </p:nvSpPr>
        <p:spPr>
          <a:xfrm>
            <a:off x="626575" y="1629975"/>
            <a:ext cx="7505700" cy="1223700"/>
          </a:xfrm>
          <a:prstGeom prst="rect">
            <a:avLst/>
          </a:prstGeom>
          <a:noFill/>
          <a:ln>
            <a:noFill/>
          </a:ln>
        </p:spPr>
        <p:txBody>
          <a:bodyPr spcFirstLastPara="1" wrap="square" lIns="91425" tIns="45700" rIns="91425" bIns="45700" anchor="t" anchorCtr="0">
            <a:spAutoFit/>
          </a:bodyPr>
          <a:lstStyle/>
          <a:p>
            <a:pPr marL="0" marR="0" lvl="0" indent="19050" algn="just" rtl="0">
              <a:lnSpc>
                <a:spcPct val="150000"/>
              </a:lnSpc>
              <a:spcBef>
                <a:spcPts val="0"/>
              </a:spcBef>
              <a:spcAft>
                <a:spcPts val="0"/>
              </a:spcAft>
              <a:buClr>
                <a:schemeClr val="accent1"/>
              </a:buClr>
              <a:buSzPts val="1100"/>
              <a:buFont typeface="Arial"/>
              <a:buChar char="❏"/>
            </a:pPr>
            <a:r>
              <a:rPr lang="en-GB" sz="1400" b="0" i="0" u="none" strike="noStrike" cap="none">
                <a:solidFill>
                  <a:schemeClr val="accent1"/>
                </a:solidFill>
                <a:latin typeface="Calibri"/>
                <a:ea typeface="Calibri"/>
                <a:cs typeface="Calibri"/>
                <a:sym typeface="Calibri"/>
              </a:rPr>
              <a:t> </a:t>
            </a:r>
            <a:r>
              <a:rPr lang="en-GB" sz="1700">
                <a:solidFill>
                  <a:schemeClr val="accent1"/>
                </a:solidFill>
                <a:latin typeface="Calibri"/>
                <a:ea typeface="Calibri"/>
                <a:cs typeface="Calibri"/>
                <a:sym typeface="Calibri"/>
              </a:rPr>
              <a:t>J</a:t>
            </a:r>
            <a:r>
              <a:rPr lang="en-GB" sz="1200">
                <a:solidFill>
                  <a:schemeClr val="accent1"/>
                </a:solidFill>
                <a:latin typeface="Calibri"/>
                <a:ea typeface="Calibri"/>
                <a:cs typeface="Calibri"/>
                <a:sym typeface="Calibri"/>
              </a:rPr>
              <a:t>obdoelwit; in welke sector wil de klant aan de slag.</a:t>
            </a:r>
            <a:endParaRPr sz="1000" b="0" i="0" u="none" strike="noStrike" cap="none">
              <a:solidFill>
                <a:srgbClr val="000000"/>
              </a:solidFill>
              <a:latin typeface="Arial"/>
              <a:ea typeface="Arial"/>
              <a:cs typeface="Arial"/>
              <a:sym typeface="Arial"/>
            </a:endParaRPr>
          </a:p>
          <a:p>
            <a:pPr marL="0" marR="0" lvl="0" indent="25400" algn="just" rtl="0">
              <a:lnSpc>
                <a:spcPct val="150000"/>
              </a:lnSpc>
              <a:spcBef>
                <a:spcPts val="0"/>
              </a:spcBef>
              <a:spcAft>
                <a:spcPts val="0"/>
              </a:spcAft>
              <a:buClr>
                <a:schemeClr val="accent1"/>
              </a:buClr>
              <a:buSzPts val="1200"/>
              <a:buFont typeface="Arial"/>
              <a:buChar char="❏"/>
            </a:pPr>
            <a:r>
              <a:rPr lang="en-GB" sz="1200" b="0" i="0" u="none" strike="noStrike" cap="none">
                <a:solidFill>
                  <a:schemeClr val="accent1"/>
                </a:solidFill>
                <a:latin typeface="Calibri"/>
                <a:ea typeface="Calibri"/>
                <a:cs typeface="Calibri"/>
                <a:sym typeface="Calibri"/>
              </a:rPr>
              <a:t> </a:t>
            </a:r>
            <a:r>
              <a:rPr lang="en-GB" sz="1200">
                <a:solidFill>
                  <a:schemeClr val="accent1"/>
                </a:solidFill>
                <a:latin typeface="Calibri"/>
                <a:ea typeface="Calibri"/>
                <a:cs typeface="Calibri"/>
                <a:sym typeface="Calibri"/>
              </a:rPr>
              <a:t>Visie OCMW (is enorm verschillend per gemeente).</a:t>
            </a:r>
            <a:endParaRPr sz="1000" b="0" i="0" u="none" strike="noStrike" cap="none">
              <a:solidFill>
                <a:srgbClr val="000000"/>
              </a:solidFill>
              <a:latin typeface="Arial"/>
              <a:ea typeface="Arial"/>
              <a:cs typeface="Arial"/>
              <a:sym typeface="Arial"/>
            </a:endParaRPr>
          </a:p>
          <a:p>
            <a:pPr marL="0" marR="0" lvl="0" indent="25400" algn="just" rtl="0">
              <a:lnSpc>
                <a:spcPct val="150000"/>
              </a:lnSpc>
              <a:spcBef>
                <a:spcPts val="0"/>
              </a:spcBef>
              <a:spcAft>
                <a:spcPts val="0"/>
              </a:spcAft>
              <a:buClr>
                <a:schemeClr val="accent1"/>
              </a:buClr>
              <a:buSzPts val="1200"/>
              <a:buFont typeface="Arial"/>
              <a:buChar char="❏"/>
            </a:pPr>
            <a:r>
              <a:rPr lang="en-GB" sz="1200" b="0" i="0" u="none" strike="noStrike" cap="none">
                <a:solidFill>
                  <a:schemeClr val="accent1"/>
                </a:solidFill>
                <a:latin typeface="Calibri"/>
                <a:ea typeface="Calibri"/>
                <a:cs typeface="Calibri"/>
                <a:sym typeface="Calibri"/>
              </a:rPr>
              <a:t> </a:t>
            </a:r>
            <a:r>
              <a:rPr lang="en-GB" sz="1200">
                <a:solidFill>
                  <a:schemeClr val="accent1"/>
                </a:solidFill>
                <a:latin typeface="Calibri"/>
                <a:ea typeface="Calibri"/>
                <a:cs typeface="Calibri"/>
                <a:sym typeface="Calibri"/>
              </a:rPr>
              <a:t>Capaciteiten van de klant (is de klant in staat om intensieve taalopleiding te volgen om het vereiste niveau te behalen? Bv.: soms is het moeilijk omwille van leeftijd van de klant, ondanks hogere diploma).</a:t>
            </a:r>
            <a:endParaRPr sz="1200" b="0" i="0" u="none" strike="noStrike" cap="none">
              <a:solidFill>
                <a:schemeClr val="accent1"/>
              </a:solidFill>
              <a:latin typeface="Calibri"/>
              <a:ea typeface="Calibri"/>
              <a:cs typeface="Calibri"/>
              <a:sym typeface="Calibri"/>
            </a:endParaRPr>
          </a:p>
        </p:txBody>
      </p:sp>
      <p:sp>
        <p:nvSpPr>
          <p:cNvPr id="134" name="Google Shape;134;p3"/>
          <p:cNvSpPr txBox="1"/>
          <p:nvPr/>
        </p:nvSpPr>
        <p:spPr>
          <a:xfrm>
            <a:off x="823965" y="1291286"/>
            <a:ext cx="52629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1" u="sng">
                <a:solidFill>
                  <a:schemeClr val="accent1"/>
                </a:solidFill>
                <a:latin typeface="Calibri"/>
                <a:ea typeface="Calibri"/>
                <a:cs typeface="Calibri"/>
                <a:sym typeface="Calibri"/>
              </a:rPr>
              <a:t>Afhankelijk van: </a:t>
            </a:r>
            <a:endParaRPr sz="1600" b="1" i="0" u="sng" strike="noStrike" cap="none">
              <a:solidFill>
                <a:schemeClr val="accent1"/>
              </a:solidFill>
              <a:latin typeface="Calibri"/>
              <a:ea typeface="Calibri"/>
              <a:cs typeface="Calibri"/>
              <a:sym typeface="Calibri"/>
            </a:endParaRPr>
          </a:p>
        </p:txBody>
      </p:sp>
      <p:pic>
        <p:nvPicPr>
          <p:cNvPr id="135" name="Google Shape;135;p3"/>
          <p:cNvPicPr preferRelativeResize="0"/>
          <p:nvPr/>
        </p:nvPicPr>
        <p:blipFill rotWithShape="1">
          <a:blip r:embed="rId6">
            <a:alphaModFix/>
          </a:blip>
          <a:srcRect/>
          <a:stretch/>
        </p:blipFill>
        <p:spPr>
          <a:xfrm>
            <a:off x="705025" y="4708078"/>
            <a:ext cx="803400" cy="180450"/>
          </a:xfrm>
          <a:prstGeom prst="rect">
            <a:avLst/>
          </a:prstGeom>
          <a:noFill/>
          <a:ln>
            <a:noFill/>
          </a:ln>
        </p:spPr>
      </p:pic>
      <p:sp>
        <p:nvSpPr>
          <p:cNvPr id="136" name="Google Shape;136;p3"/>
          <p:cNvSpPr txBox="1"/>
          <p:nvPr/>
        </p:nvSpPr>
        <p:spPr>
          <a:xfrm>
            <a:off x="797575" y="2853675"/>
            <a:ext cx="7163700" cy="1985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600"/>
              <a:buFont typeface="Arial"/>
              <a:buNone/>
            </a:pPr>
            <a:r>
              <a:rPr lang="en-GB" sz="1600" b="1" u="sng">
                <a:solidFill>
                  <a:schemeClr val="accent1"/>
                </a:solidFill>
                <a:latin typeface="Calibri"/>
                <a:ea typeface="Calibri"/>
                <a:cs typeface="Calibri"/>
                <a:sym typeface="Calibri"/>
              </a:rPr>
              <a:t>Wat kunnen we doen om te helpen:</a:t>
            </a:r>
            <a:endParaRPr sz="1600" b="1" u="sng">
              <a:solidFill>
                <a:schemeClr val="accent1"/>
              </a:solidFill>
              <a:latin typeface="Calibri"/>
              <a:ea typeface="Calibri"/>
              <a:cs typeface="Calibri"/>
              <a:sym typeface="Calibri"/>
            </a:endParaRPr>
          </a:p>
          <a:p>
            <a:pPr marL="0" lvl="0" indent="0" algn="l" rtl="0">
              <a:spcBef>
                <a:spcPts val="0"/>
              </a:spcBef>
              <a:spcAft>
                <a:spcPts val="0"/>
              </a:spcAft>
              <a:buNone/>
            </a:pPr>
            <a:r>
              <a:rPr lang="en-GB" sz="1300" b="1">
                <a:solidFill>
                  <a:schemeClr val="accent1"/>
                </a:solidFill>
                <a:latin typeface="Calibri"/>
                <a:ea typeface="Calibri"/>
                <a:cs typeface="Calibri"/>
                <a:sym typeface="Calibri"/>
              </a:rPr>
              <a:t>Zoeken naar een combinatie: NL lessen + extra activiteit (mogelijkheid om NL in de praktijk te oefenen) ⇒</a:t>
            </a:r>
            <a:endParaRPr sz="1300" b="1">
              <a:solidFill>
                <a:schemeClr val="accent1"/>
              </a:solidFill>
              <a:latin typeface="Calibri"/>
              <a:ea typeface="Calibri"/>
              <a:cs typeface="Calibri"/>
              <a:sym typeface="Calibri"/>
            </a:endParaRPr>
          </a:p>
          <a:p>
            <a:pPr marL="0" lvl="0" indent="0" algn="l" rtl="0">
              <a:spcBef>
                <a:spcPts val="0"/>
              </a:spcBef>
              <a:spcAft>
                <a:spcPts val="0"/>
              </a:spcAft>
              <a:buNone/>
            </a:pPr>
            <a:endParaRPr sz="1300" b="1">
              <a:solidFill>
                <a:schemeClr val="accent1"/>
              </a:solidFill>
              <a:latin typeface="Calibri"/>
              <a:ea typeface="Calibri"/>
              <a:cs typeface="Calibri"/>
              <a:sym typeface="Calibri"/>
            </a:endParaRPr>
          </a:p>
          <a:p>
            <a:pPr marL="457200" lvl="0" indent="-304800" algn="l" rtl="0">
              <a:spcBef>
                <a:spcPts val="0"/>
              </a:spcBef>
              <a:spcAft>
                <a:spcPts val="0"/>
              </a:spcAft>
              <a:buClr>
                <a:schemeClr val="accent1"/>
              </a:buClr>
              <a:buSzPts val="1200"/>
              <a:buFont typeface="Calibri"/>
              <a:buChar char="-"/>
            </a:pPr>
            <a:r>
              <a:rPr lang="en-GB" sz="1200">
                <a:solidFill>
                  <a:schemeClr val="accent1"/>
                </a:solidFill>
                <a:latin typeface="Calibri"/>
                <a:ea typeface="Calibri"/>
                <a:cs typeface="Calibri"/>
                <a:sym typeface="Calibri"/>
              </a:rPr>
              <a:t>Vrijwilligerswerk</a:t>
            </a:r>
            <a:endParaRPr sz="1200">
              <a:solidFill>
                <a:schemeClr val="accent1"/>
              </a:solidFill>
              <a:latin typeface="Calibri"/>
              <a:ea typeface="Calibri"/>
              <a:cs typeface="Calibri"/>
              <a:sym typeface="Calibri"/>
            </a:endParaRPr>
          </a:p>
          <a:p>
            <a:pPr marL="457200" lvl="0" indent="-304800" algn="l" rtl="0">
              <a:spcBef>
                <a:spcPts val="0"/>
              </a:spcBef>
              <a:spcAft>
                <a:spcPts val="0"/>
              </a:spcAft>
              <a:buClr>
                <a:schemeClr val="accent1"/>
              </a:buClr>
              <a:buSzPts val="1200"/>
              <a:buFont typeface="Calibri"/>
              <a:buChar char="-"/>
            </a:pPr>
            <a:r>
              <a:rPr lang="en-GB" sz="1200">
                <a:solidFill>
                  <a:schemeClr val="accent1"/>
                </a:solidFill>
                <a:latin typeface="Calibri"/>
                <a:ea typeface="Calibri"/>
                <a:cs typeface="Calibri"/>
                <a:sym typeface="Calibri"/>
              </a:rPr>
              <a:t>Wijk-werken</a:t>
            </a:r>
            <a:endParaRPr sz="1200">
              <a:solidFill>
                <a:schemeClr val="accent1"/>
              </a:solidFill>
              <a:latin typeface="Calibri"/>
              <a:ea typeface="Calibri"/>
              <a:cs typeface="Calibri"/>
              <a:sym typeface="Calibri"/>
            </a:endParaRPr>
          </a:p>
          <a:p>
            <a:pPr marL="457200" lvl="0" indent="-304800" algn="l" rtl="0">
              <a:spcBef>
                <a:spcPts val="0"/>
              </a:spcBef>
              <a:spcAft>
                <a:spcPts val="0"/>
              </a:spcAft>
              <a:buClr>
                <a:schemeClr val="accent1"/>
              </a:buClr>
              <a:buSzPts val="1200"/>
              <a:buFont typeface="Calibri"/>
              <a:buChar char="-"/>
            </a:pPr>
            <a:r>
              <a:rPr lang="en-GB" sz="1200">
                <a:solidFill>
                  <a:schemeClr val="accent1"/>
                </a:solidFill>
                <a:latin typeface="Calibri"/>
                <a:ea typeface="Calibri"/>
                <a:cs typeface="Calibri"/>
                <a:sym typeface="Calibri"/>
              </a:rPr>
              <a:t>Deeltijdse tewerkstelling in een op dit moment haalbare job (soms met gebruik van IBO-T, taalondersteuning op de werkvloer enz.)</a:t>
            </a:r>
            <a:endParaRPr sz="1200">
              <a:solidFill>
                <a:schemeClr val="accent1"/>
              </a:solidFill>
              <a:latin typeface="Calibri"/>
              <a:ea typeface="Calibri"/>
              <a:cs typeface="Calibri"/>
              <a:sym typeface="Calibri"/>
            </a:endParaRPr>
          </a:p>
          <a:p>
            <a:pPr marL="457200" marR="0" lvl="0" indent="0" algn="just" rtl="0">
              <a:lnSpc>
                <a:spcPct val="150000"/>
              </a:lnSpc>
              <a:spcBef>
                <a:spcPts val="0"/>
              </a:spcBef>
              <a:spcAft>
                <a:spcPts val="0"/>
              </a:spcAft>
              <a:buClr>
                <a:srgbClr val="000000"/>
              </a:buClr>
              <a:buSzPts val="1600"/>
              <a:buFont typeface="Arial"/>
              <a:buNone/>
            </a:pPr>
            <a:endParaRPr/>
          </a:p>
        </p:txBody>
      </p:sp>
      <p:sp>
        <p:nvSpPr>
          <p:cNvPr id="137" name="Google Shape;137;p3"/>
          <p:cNvSpPr txBox="1"/>
          <p:nvPr/>
        </p:nvSpPr>
        <p:spPr>
          <a:xfrm>
            <a:off x="2065725" y="376600"/>
            <a:ext cx="4230000" cy="493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400" b="1">
                <a:solidFill>
                  <a:schemeClr val="lt1"/>
                </a:solidFill>
                <a:latin typeface="Calibri"/>
                <a:ea typeface="Calibri"/>
                <a:cs typeface="Calibri"/>
                <a:sym typeface="Calibri"/>
              </a:rPr>
              <a:t>NT2 lessen ⇒ Hoeveel niveaus?</a:t>
            </a:r>
            <a:endParaRPr sz="2400" b="1">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Google Shape;143;p4"/>
          <p:cNvPicPr preferRelativeResize="0"/>
          <p:nvPr/>
        </p:nvPicPr>
        <p:blipFill rotWithShape="1">
          <a:blip r:embed="rId3">
            <a:alphaModFix/>
          </a:blip>
          <a:srcRect/>
          <a:stretch/>
        </p:blipFill>
        <p:spPr>
          <a:xfrm>
            <a:off x="-3" y="-12"/>
            <a:ext cx="9144003" cy="5143501"/>
          </a:xfrm>
          <a:prstGeom prst="rect">
            <a:avLst/>
          </a:prstGeom>
          <a:noFill/>
          <a:ln>
            <a:noFill/>
          </a:ln>
        </p:spPr>
      </p:pic>
      <p:pic>
        <p:nvPicPr>
          <p:cNvPr id="144" name="Google Shape;144;p4"/>
          <p:cNvPicPr preferRelativeResize="0"/>
          <p:nvPr/>
        </p:nvPicPr>
        <p:blipFill rotWithShape="1">
          <a:blip r:embed="rId4">
            <a:alphaModFix/>
          </a:blip>
          <a:srcRect/>
          <a:stretch/>
        </p:blipFill>
        <p:spPr>
          <a:xfrm>
            <a:off x="0" y="-12"/>
            <a:ext cx="9144000" cy="1190625"/>
          </a:xfrm>
          <a:prstGeom prst="rect">
            <a:avLst/>
          </a:prstGeom>
          <a:noFill/>
          <a:ln>
            <a:noFill/>
          </a:ln>
        </p:spPr>
      </p:pic>
      <p:sp>
        <p:nvSpPr>
          <p:cNvPr id="145" name="Google Shape;145;p4"/>
          <p:cNvSpPr txBox="1">
            <a:spLocks noGrp="1"/>
          </p:cNvSpPr>
          <p:nvPr>
            <p:ph type="sldNum" idx="12"/>
          </p:nvPr>
        </p:nvSpPr>
        <p:spPr>
          <a:xfrm>
            <a:off x="156333" y="456886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GB"/>
              <a:t>4</a:t>
            </a:fld>
            <a:endParaRPr/>
          </a:p>
        </p:txBody>
      </p:sp>
      <p:sp>
        <p:nvSpPr>
          <p:cNvPr id="146" name="Google Shape;146;p4"/>
          <p:cNvSpPr txBox="1">
            <a:spLocks noGrp="1"/>
          </p:cNvSpPr>
          <p:nvPr>
            <p:ph type="title"/>
          </p:nvPr>
        </p:nvSpPr>
        <p:spPr>
          <a:xfrm>
            <a:off x="640099" y="354115"/>
            <a:ext cx="6926400" cy="808200"/>
          </a:xfrm>
          <a:prstGeom prst="rect">
            <a:avLst/>
          </a:prstGeom>
          <a:noFill/>
          <a:ln>
            <a:noFill/>
          </a:ln>
        </p:spPr>
        <p:txBody>
          <a:bodyPr spcFirstLastPara="1" wrap="square" lIns="0" tIns="0" rIns="91425" bIns="91425" anchor="t" anchorCtr="0">
            <a:noAutofit/>
          </a:bodyPr>
          <a:lstStyle/>
          <a:p>
            <a:pPr marL="0" lvl="0" indent="0" algn="ctr" rtl="0">
              <a:lnSpc>
                <a:spcPct val="115000"/>
              </a:lnSpc>
              <a:spcBef>
                <a:spcPts val="1200"/>
              </a:spcBef>
              <a:spcAft>
                <a:spcPts val="0"/>
              </a:spcAft>
              <a:buClr>
                <a:schemeClr val="dk1"/>
              </a:buClr>
              <a:buSzPts val="1100"/>
              <a:buFont typeface="Arial"/>
              <a:buNone/>
            </a:pPr>
            <a:r>
              <a:rPr lang="en-GB" sz="2300" b="1" u="sng">
                <a:latin typeface="Arial"/>
                <a:ea typeface="Arial"/>
                <a:cs typeface="Arial"/>
                <a:sym typeface="Arial"/>
              </a:rPr>
              <a:t>Gezinssituatie</a:t>
            </a:r>
            <a:endParaRPr sz="2300" b="1" u="sng">
              <a:latin typeface="Arial"/>
              <a:ea typeface="Arial"/>
              <a:cs typeface="Arial"/>
              <a:sym typeface="Arial"/>
            </a:endParaRPr>
          </a:p>
          <a:p>
            <a:pPr marL="0" lvl="0" indent="0" algn="l" rtl="0">
              <a:lnSpc>
                <a:spcPct val="100000"/>
              </a:lnSpc>
              <a:spcBef>
                <a:spcPts val="1200"/>
              </a:spcBef>
              <a:spcAft>
                <a:spcPts val="0"/>
              </a:spcAft>
              <a:buClr>
                <a:schemeClr val="dk1"/>
              </a:buClr>
              <a:buSzPts val="2800"/>
              <a:buFont typeface="Arial"/>
              <a:buNone/>
            </a:pPr>
            <a:endParaRPr sz="2800" b="1"/>
          </a:p>
        </p:txBody>
      </p:sp>
      <p:pic>
        <p:nvPicPr>
          <p:cNvPr id="147" name="Google Shape;147;p4"/>
          <p:cNvPicPr preferRelativeResize="0"/>
          <p:nvPr/>
        </p:nvPicPr>
        <p:blipFill rotWithShape="1">
          <a:blip r:embed="rId5">
            <a:alphaModFix/>
          </a:blip>
          <a:srcRect/>
          <a:stretch/>
        </p:blipFill>
        <p:spPr>
          <a:xfrm>
            <a:off x="8132277" y="201323"/>
            <a:ext cx="651375" cy="754650"/>
          </a:xfrm>
          <a:prstGeom prst="rect">
            <a:avLst/>
          </a:prstGeom>
          <a:noFill/>
          <a:ln>
            <a:noFill/>
          </a:ln>
        </p:spPr>
      </p:pic>
      <p:sp>
        <p:nvSpPr>
          <p:cNvPr id="148" name="Google Shape;148;p4"/>
          <p:cNvSpPr txBox="1"/>
          <p:nvPr/>
        </p:nvSpPr>
        <p:spPr>
          <a:xfrm>
            <a:off x="904352" y="1708220"/>
            <a:ext cx="109527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49" name="Google Shape;149;p4"/>
          <p:cNvSpPr txBox="1"/>
          <p:nvPr/>
        </p:nvSpPr>
        <p:spPr>
          <a:xfrm>
            <a:off x="271750" y="1351500"/>
            <a:ext cx="8872200" cy="4795500"/>
          </a:xfrm>
          <a:prstGeom prst="rect">
            <a:avLst/>
          </a:prstGeom>
          <a:noFill/>
          <a:ln>
            <a:noFill/>
          </a:ln>
        </p:spPr>
        <p:txBody>
          <a:bodyPr spcFirstLastPara="1" wrap="square" lIns="91425" tIns="45700" rIns="91425" bIns="45700" anchor="t" anchorCtr="0">
            <a:spAutoFit/>
          </a:bodyPr>
          <a:lstStyle/>
          <a:p>
            <a:pPr marL="457200" lvl="0" indent="-311150" algn="l" rtl="0">
              <a:lnSpc>
                <a:spcPct val="115000"/>
              </a:lnSpc>
              <a:spcBef>
                <a:spcPts val="1200"/>
              </a:spcBef>
              <a:spcAft>
                <a:spcPts val="0"/>
              </a:spcAft>
              <a:buClr>
                <a:srgbClr val="6D9EEB"/>
              </a:buClr>
              <a:buSzPts val="1300"/>
              <a:buChar char="❏"/>
            </a:pPr>
            <a:r>
              <a:rPr lang="en-GB" sz="1300" b="1">
                <a:solidFill>
                  <a:srgbClr val="6D9EEB"/>
                </a:solidFill>
                <a:highlight>
                  <a:schemeClr val="lt1"/>
                </a:highlight>
              </a:rPr>
              <a:t>Zijn er kinderen?      </a:t>
            </a:r>
            <a:endParaRPr sz="1300" b="1">
              <a:solidFill>
                <a:srgbClr val="6D9EEB"/>
              </a:solidFill>
              <a:highlight>
                <a:schemeClr val="lt1"/>
              </a:highlight>
            </a:endParaRPr>
          </a:p>
          <a:p>
            <a:pPr marL="457200" lvl="0" indent="-311150" algn="l" rtl="0">
              <a:lnSpc>
                <a:spcPct val="115000"/>
              </a:lnSpc>
              <a:spcBef>
                <a:spcPts val="0"/>
              </a:spcBef>
              <a:spcAft>
                <a:spcPts val="0"/>
              </a:spcAft>
              <a:buClr>
                <a:srgbClr val="6D9EEB"/>
              </a:buClr>
              <a:buSzPts val="1300"/>
              <a:buChar char="❏"/>
            </a:pPr>
            <a:r>
              <a:rPr lang="en-GB" sz="1300" b="1">
                <a:solidFill>
                  <a:srgbClr val="6D9EEB"/>
                </a:solidFill>
                <a:highlight>
                  <a:schemeClr val="lt1"/>
                </a:highlight>
              </a:rPr>
              <a:t>Is er nood aan kinderopvang?</a:t>
            </a:r>
            <a:endParaRPr sz="1300" b="1">
              <a:solidFill>
                <a:srgbClr val="6D9EEB"/>
              </a:solidFill>
              <a:highlight>
                <a:schemeClr val="lt1"/>
              </a:highlight>
            </a:endParaRPr>
          </a:p>
          <a:p>
            <a:pPr marL="457200" lvl="0" indent="-311150" algn="l" rtl="0">
              <a:lnSpc>
                <a:spcPct val="115000"/>
              </a:lnSpc>
              <a:spcBef>
                <a:spcPts val="0"/>
              </a:spcBef>
              <a:spcAft>
                <a:spcPts val="0"/>
              </a:spcAft>
              <a:buClr>
                <a:srgbClr val="6D9EEB"/>
              </a:buClr>
              <a:buSzPts val="1300"/>
              <a:buChar char="❏"/>
            </a:pPr>
            <a:r>
              <a:rPr lang="en-GB" sz="1300" b="1">
                <a:solidFill>
                  <a:srgbClr val="6D9EEB"/>
                </a:solidFill>
                <a:highlight>
                  <a:schemeClr val="lt1"/>
                </a:highlight>
              </a:rPr>
              <a:t>Woont alleen of met partner? </a:t>
            </a:r>
            <a:endParaRPr sz="1300" b="1">
              <a:solidFill>
                <a:srgbClr val="1155CC"/>
              </a:solidFill>
              <a:highlight>
                <a:schemeClr val="lt1"/>
              </a:highlight>
            </a:endParaRPr>
          </a:p>
          <a:p>
            <a:pPr marL="0" lvl="0" indent="0" algn="l" rtl="0">
              <a:lnSpc>
                <a:spcPct val="115000"/>
              </a:lnSpc>
              <a:spcBef>
                <a:spcPts val="1200"/>
              </a:spcBef>
              <a:spcAft>
                <a:spcPts val="0"/>
              </a:spcAft>
              <a:buNone/>
            </a:pPr>
            <a:r>
              <a:rPr lang="en-GB" sz="1200" b="1" u="sng">
                <a:solidFill>
                  <a:srgbClr val="1155CC"/>
                </a:solidFill>
                <a:highlight>
                  <a:schemeClr val="lt1"/>
                </a:highlight>
              </a:rPr>
              <a:t>Hoe helpen we in de praktijk: </a:t>
            </a:r>
            <a:endParaRPr sz="1200" b="1" u="sng">
              <a:solidFill>
                <a:srgbClr val="1155CC"/>
              </a:solidFill>
              <a:highlight>
                <a:schemeClr val="lt1"/>
              </a:highlight>
            </a:endParaRPr>
          </a:p>
          <a:p>
            <a:pPr marL="457200" lvl="0" indent="-298450" algn="l" rtl="0">
              <a:lnSpc>
                <a:spcPct val="115000"/>
              </a:lnSpc>
              <a:spcBef>
                <a:spcPts val="1200"/>
              </a:spcBef>
              <a:spcAft>
                <a:spcPts val="0"/>
              </a:spcAft>
              <a:buClr>
                <a:srgbClr val="3C78D8"/>
              </a:buClr>
              <a:buSzPts val="1100"/>
              <a:buChar char="-"/>
            </a:pPr>
            <a:r>
              <a:rPr lang="en-GB" sz="1100">
                <a:solidFill>
                  <a:srgbClr val="3C78D8"/>
                </a:solidFill>
                <a:highlight>
                  <a:schemeClr val="lt1"/>
                </a:highlight>
              </a:rPr>
              <a:t>Info over naschoolse en buitenschoolse opvang voor schoolgaande kinderen.</a:t>
            </a:r>
            <a:endParaRPr sz="1100">
              <a:solidFill>
                <a:srgbClr val="3C78D8"/>
              </a:solidFill>
              <a:highlight>
                <a:schemeClr val="lt1"/>
              </a:highlight>
            </a:endParaRPr>
          </a:p>
          <a:p>
            <a:pPr marL="457200" lvl="0" indent="-298450" algn="l" rtl="0">
              <a:lnSpc>
                <a:spcPct val="115000"/>
              </a:lnSpc>
              <a:spcBef>
                <a:spcPts val="0"/>
              </a:spcBef>
              <a:spcAft>
                <a:spcPts val="0"/>
              </a:spcAft>
              <a:buClr>
                <a:srgbClr val="3C78D8"/>
              </a:buClr>
              <a:buSzPts val="1100"/>
              <a:buChar char="-"/>
            </a:pPr>
            <a:r>
              <a:rPr lang="en-GB" sz="1100">
                <a:solidFill>
                  <a:srgbClr val="3C78D8"/>
                </a:solidFill>
                <a:highlight>
                  <a:schemeClr val="lt1"/>
                </a:highlight>
              </a:rPr>
              <a:t>Info over mogelijke oplossingen voor kinderen tot 2,5 jaar.</a:t>
            </a:r>
            <a:endParaRPr sz="1100">
              <a:solidFill>
                <a:srgbClr val="1155CC"/>
              </a:solidFill>
              <a:highlight>
                <a:schemeClr val="lt1"/>
              </a:highlight>
            </a:endParaRPr>
          </a:p>
          <a:p>
            <a:pPr marL="457200" lvl="0" indent="-298450" algn="l" rtl="0">
              <a:lnSpc>
                <a:spcPct val="115000"/>
              </a:lnSpc>
              <a:spcBef>
                <a:spcPts val="0"/>
              </a:spcBef>
              <a:spcAft>
                <a:spcPts val="0"/>
              </a:spcAft>
              <a:buClr>
                <a:srgbClr val="3C78D8"/>
              </a:buClr>
              <a:buSzPts val="1100"/>
              <a:buChar char="-"/>
            </a:pPr>
            <a:r>
              <a:rPr lang="en-GB" sz="1100">
                <a:solidFill>
                  <a:srgbClr val="3C78D8"/>
                </a:solidFill>
                <a:highlight>
                  <a:schemeClr val="lt1"/>
                </a:highlight>
              </a:rPr>
              <a:t>Doorverwijzing naar de diensten die ondersteuning kunnen bieden bij inschrijving.</a:t>
            </a:r>
            <a:endParaRPr sz="1100">
              <a:solidFill>
                <a:srgbClr val="3C78D8"/>
              </a:solidFill>
              <a:highlight>
                <a:schemeClr val="lt1"/>
              </a:highlight>
            </a:endParaRPr>
          </a:p>
          <a:p>
            <a:pPr marL="0" lvl="0" indent="0" algn="l" rtl="0">
              <a:lnSpc>
                <a:spcPct val="115000"/>
              </a:lnSpc>
              <a:spcBef>
                <a:spcPts val="1200"/>
              </a:spcBef>
              <a:spcAft>
                <a:spcPts val="0"/>
              </a:spcAft>
              <a:buNone/>
            </a:pPr>
            <a:r>
              <a:rPr lang="en-GB" sz="1200" b="1" u="sng">
                <a:solidFill>
                  <a:srgbClr val="1155CC"/>
                </a:solidFill>
                <a:highlight>
                  <a:schemeClr val="lt1"/>
                </a:highlight>
              </a:rPr>
              <a:t>Welke moeilijkheden ondervinden we ?</a:t>
            </a:r>
            <a:endParaRPr sz="1200" b="1" u="sng">
              <a:solidFill>
                <a:srgbClr val="1155CC"/>
              </a:solidFill>
              <a:highlight>
                <a:schemeClr val="lt1"/>
              </a:highlight>
            </a:endParaRPr>
          </a:p>
          <a:p>
            <a:pPr marL="457200" lvl="0" indent="-298450" algn="l" rtl="0">
              <a:lnSpc>
                <a:spcPct val="115000"/>
              </a:lnSpc>
              <a:spcBef>
                <a:spcPts val="1200"/>
              </a:spcBef>
              <a:spcAft>
                <a:spcPts val="0"/>
              </a:spcAft>
              <a:buClr>
                <a:srgbClr val="3C78D8"/>
              </a:buClr>
              <a:buSzPts val="1100"/>
              <a:buChar char="-"/>
            </a:pPr>
            <a:r>
              <a:rPr lang="en-GB" sz="1100">
                <a:solidFill>
                  <a:srgbClr val="3C78D8"/>
                </a:solidFill>
                <a:highlight>
                  <a:schemeClr val="lt1"/>
                </a:highlight>
              </a:rPr>
              <a:t>Er zijn lange wachttijden.</a:t>
            </a:r>
            <a:endParaRPr sz="1100">
              <a:solidFill>
                <a:srgbClr val="3C78D8"/>
              </a:solidFill>
              <a:highlight>
                <a:schemeClr val="lt1"/>
              </a:highlight>
            </a:endParaRPr>
          </a:p>
          <a:p>
            <a:pPr marL="457200" lvl="0" indent="-298450" algn="l" rtl="0">
              <a:lnSpc>
                <a:spcPct val="115000"/>
              </a:lnSpc>
              <a:spcBef>
                <a:spcPts val="0"/>
              </a:spcBef>
              <a:spcAft>
                <a:spcPts val="0"/>
              </a:spcAft>
              <a:buClr>
                <a:srgbClr val="3C78D8"/>
              </a:buClr>
              <a:buSzPts val="1100"/>
              <a:buChar char="-"/>
            </a:pPr>
            <a:r>
              <a:rPr lang="en-GB" sz="1100">
                <a:solidFill>
                  <a:srgbClr val="3C78D8"/>
                </a:solidFill>
                <a:highlight>
                  <a:schemeClr val="lt1"/>
                </a:highlight>
              </a:rPr>
              <a:t>Veel moeders zijn het gewoon om hun kind bij zich te houden tot 3 jaar.</a:t>
            </a:r>
            <a:endParaRPr sz="1100">
              <a:solidFill>
                <a:srgbClr val="3C78D8"/>
              </a:solidFill>
              <a:highlight>
                <a:schemeClr val="lt1"/>
              </a:highlight>
            </a:endParaRPr>
          </a:p>
          <a:p>
            <a:pPr marL="457200" lvl="0" indent="-298450" algn="l" rtl="0">
              <a:lnSpc>
                <a:spcPct val="115000"/>
              </a:lnSpc>
              <a:spcBef>
                <a:spcPts val="0"/>
              </a:spcBef>
              <a:spcAft>
                <a:spcPts val="0"/>
              </a:spcAft>
              <a:buClr>
                <a:srgbClr val="3C78D8"/>
              </a:buClr>
              <a:buSzPts val="1100"/>
              <a:buChar char="-"/>
            </a:pPr>
            <a:r>
              <a:rPr lang="en-GB" sz="1100">
                <a:solidFill>
                  <a:srgbClr val="3C78D8"/>
                </a:solidFill>
                <a:highlight>
                  <a:schemeClr val="lt1"/>
                </a:highlight>
              </a:rPr>
              <a:t>Schooluren zijn niet zo lang in Oekraïne, waardoor veel moeders twijfelen om hun kinderen nog na de schooluren in de opvang te laten.</a:t>
            </a:r>
            <a:endParaRPr sz="1100">
              <a:solidFill>
                <a:srgbClr val="3C78D8"/>
              </a:solidFill>
              <a:highlight>
                <a:schemeClr val="lt1"/>
              </a:highlight>
            </a:endParaRPr>
          </a:p>
          <a:p>
            <a:pPr marL="457200" lvl="0" indent="-298450" algn="l" rtl="0">
              <a:lnSpc>
                <a:spcPct val="115000"/>
              </a:lnSpc>
              <a:spcBef>
                <a:spcPts val="0"/>
              </a:spcBef>
              <a:spcAft>
                <a:spcPts val="0"/>
              </a:spcAft>
              <a:buClr>
                <a:srgbClr val="3C78D8"/>
              </a:buClr>
              <a:buSzPts val="1100"/>
              <a:buChar char="-"/>
            </a:pPr>
            <a:r>
              <a:rPr lang="en-GB" sz="1100">
                <a:solidFill>
                  <a:srgbClr val="3C78D8"/>
                </a:solidFill>
                <a:highlight>
                  <a:schemeClr val="lt1"/>
                </a:highlight>
              </a:rPr>
              <a:t>Crèche in Oekraïne tot 6 jaar (school start vanaf het 1ste leerjaar). </a:t>
            </a:r>
            <a:endParaRPr sz="1100">
              <a:solidFill>
                <a:srgbClr val="3C78D8"/>
              </a:solidFill>
              <a:highlight>
                <a:schemeClr val="lt1"/>
              </a:highlight>
            </a:endParaRPr>
          </a:p>
          <a:p>
            <a:pPr marL="0" lvl="0" indent="0" algn="l" rtl="0">
              <a:lnSpc>
                <a:spcPct val="115000"/>
              </a:lnSpc>
              <a:spcBef>
                <a:spcPts val="1200"/>
              </a:spcBef>
              <a:spcAft>
                <a:spcPts val="0"/>
              </a:spcAft>
              <a:buNone/>
            </a:pPr>
            <a:endParaRPr sz="1300" b="1">
              <a:solidFill>
                <a:srgbClr val="6D9EEB"/>
              </a:solidFill>
              <a:highlight>
                <a:schemeClr val="lt1"/>
              </a:highlight>
            </a:endParaRPr>
          </a:p>
          <a:p>
            <a:pPr marL="0" lvl="0" indent="0" algn="l" rtl="0">
              <a:lnSpc>
                <a:spcPct val="115000"/>
              </a:lnSpc>
              <a:spcBef>
                <a:spcPts val="1200"/>
              </a:spcBef>
              <a:spcAft>
                <a:spcPts val="0"/>
              </a:spcAft>
              <a:buNone/>
            </a:pPr>
            <a:endParaRPr sz="1300" b="1">
              <a:solidFill>
                <a:srgbClr val="6D9EEB"/>
              </a:solidFill>
              <a:highlight>
                <a:schemeClr val="lt1"/>
              </a:highlight>
            </a:endParaRPr>
          </a:p>
          <a:p>
            <a:pPr marL="457200" marR="0" lvl="0" indent="0" algn="l" rtl="0">
              <a:lnSpc>
                <a:spcPct val="150000"/>
              </a:lnSpc>
              <a:spcBef>
                <a:spcPts val="1200"/>
              </a:spcBef>
              <a:spcAft>
                <a:spcPts val="0"/>
              </a:spcAft>
              <a:buNone/>
            </a:pPr>
            <a:endParaRPr sz="1200"/>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p5"/>
          <p:cNvPicPr preferRelativeResize="0"/>
          <p:nvPr/>
        </p:nvPicPr>
        <p:blipFill rotWithShape="1">
          <a:blip r:embed="rId3">
            <a:alphaModFix/>
          </a:blip>
          <a:srcRect/>
          <a:stretch/>
        </p:blipFill>
        <p:spPr>
          <a:xfrm>
            <a:off x="-3" y="-12"/>
            <a:ext cx="9144003" cy="5143501"/>
          </a:xfrm>
          <a:prstGeom prst="rect">
            <a:avLst/>
          </a:prstGeom>
          <a:noFill/>
          <a:ln>
            <a:noFill/>
          </a:ln>
        </p:spPr>
      </p:pic>
      <p:pic>
        <p:nvPicPr>
          <p:cNvPr id="156" name="Google Shape;156;p5"/>
          <p:cNvPicPr preferRelativeResize="0"/>
          <p:nvPr/>
        </p:nvPicPr>
        <p:blipFill rotWithShape="1">
          <a:blip r:embed="rId4">
            <a:alphaModFix/>
          </a:blip>
          <a:srcRect/>
          <a:stretch/>
        </p:blipFill>
        <p:spPr>
          <a:xfrm>
            <a:off x="0" y="-12"/>
            <a:ext cx="9144000" cy="1190625"/>
          </a:xfrm>
          <a:prstGeom prst="rect">
            <a:avLst/>
          </a:prstGeom>
          <a:noFill/>
          <a:ln>
            <a:noFill/>
          </a:ln>
        </p:spPr>
      </p:pic>
      <p:sp>
        <p:nvSpPr>
          <p:cNvPr id="157" name="Google Shape;157;p5"/>
          <p:cNvSpPr txBox="1">
            <a:spLocks noGrp="1"/>
          </p:cNvSpPr>
          <p:nvPr>
            <p:ph type="sldNum" idx="12"/>
          </p:nvPr>
        </p:nvSpPr>
        <p:spPr>
          <a:xfrm>
            <a:off x="156333" y="456886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GB"/>
              <a:t>5</a:t>
            </a:fld>
            <a:endParaRPr/>
          </a:p>
        </p:txBody>
      </p:sp>
      <p:sp>
        <p:nvSpPr>
          <p:cNvPr id="158" name="Google Shape;158;p5"/>
          <p:cNvSpPr txBox="1">
            <a:spLocks noGrp="1"/>
          </p:cNvSpPr>
          <p:nvPr>
            <p:ph type="title"/>
          </p:nvPr>
        </p:nvSpPr>
        <p:spPr>
          <a:xfrm>
            <a:off x="640099" y="354115"/>
            <a:ext cx="6926400" cy="808200"/>
          </a:xfrm>
          <a:prstGeom prst="rect">
            <a:avLst/>
          </a:prstGeom>
          <a:noFill/>
          <a:ln>
            <a:noFill/>
          </a:ln>
        </p:spPr>
        <p:txBody>
          <a:bodyPr spcFirstLastPara="1" wrap="square" lIns="0" tIns="0" rIns="91425" bIns="91425" anchor="t" anchorCtr="0">
            <a:noAutofit/>
          </a:bodyPr>
          <a:lstStyle/>
          <a:p>
            <a:pPr marL="0" lvl="0" indent="0" algn="ctr" rtl="0">
              <a:lnSpc>
                <a:spcPct val="100000"/>
              </a:lnSpc>
              <a:spcBef>
                <a:spcPts val="0"/>
              </a:spcBef>
              <a:spcAft>
                <a:spcPts val="0"/>
              </a:spcAft>
              <a:buSzPts val="2800"/>
              <a:buNone/>
            </a:pPr>
            <a:r>
              <a:rPr lang="en-GB" sz="2800" b="1"/>
              <a:t>Zijn er andere randvoorwaarden? </a:t>
            </a:r>
            <a:endParaRPr sz="2800" b="1"/>
          </a:p>
        </p:txBody>
      </p:sp>
      <p:pic>
        <p:nvPicPr>
          <p:cNvPr id="159" name="Google Shape;159;p5"/>
          <p:cNvPicPr preferRelativeResize="0"/>
          <p:nvPr/>
        </p:nvPicPr>
        <p:blipFill rotWithShape="1">
          <a:blip r:embed="rId5">
            <a:alphaModFix/>
          </a:blip>
          <a:srcRect/>
          <a:stretch/>
        </p:blipFill>
        <p:spPr>
          <a:xfrm>
            <a:off x="8132277" y="201323"/>
            <a:ext cx="651375" cy="754650"/>
          </a:xfrm>
          <a:prstGeom prst="rect">
            <a:avLst/>
          </a:prstGeom>
          <a:noFill/>
          <a:ln>
            <a:noFill/>
          </a:ln>
        </p:spPr>
      </p:pic>
      <p:sp>
        <p:nvSpPr>
          <p:cNvPr id="160" name="Google Shape;160;p5"/>
          <p:cNvSpPr txBox="1"/>
          <p:nvPr/>
        </p:nvSpPr>
        <p:spPr>
          <a:xfrm>
            <a:off x="904352" y="1708220"/>
            <a:ext cx="10953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61" name="Google Shape;161;p5"/>
          <p:cNvSpPr txBox="1"/>
          <p:nvPr/>
        </p:nvSpPr>
        <p:spPr>
          <a:xfrm>
            <a:off x="867800" y="1602150"/>
            <a:ext cx="67899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800" b="1" u="sng">
                <a:solidFill>
                  <a:srgbClr val="3E89CA"/>
                </a:solidFill>
              </a:rPr>
              <a:t>Bijvoorbeeld: </a:t>
            </a:r>
            <a:endParaRPr sz="1800" b="1" i="0" u="sng" strike="noStrike" cap="none">
              <a:solidFill>
                <a:srgbClr val="3E89CA"/>
              </a:solidFill>
            </a:endParaRPr>
          </a:p>
        </p:txBody>
      </p:sp>
      <p:pic>
        <p:nvPicPr>
          <p:cNvPr id="162" name="Google Shape;162;p5"/>
          <p:cNvPicPr preferRelativeResize="0"/>
          <p:nvPr/>
        </p:nvPicPr>
        <p:blipFill rotWithShape="1">
          <a:blip r:embed="rId6">
            <a:alphaModFix/>
          </a:blip>
          <a:srcRect/>
          <a:stretch/>
        </p:blipFill>
        <p:spPr>
          <a:xfrm>
            <a:off x="705025" y="4642812"/>
            <a:ext cx="1093901" cy="245725"/>
          </a:xfrm>
          <a:prstGeom prst="rect">
            <a:avLst/>
          </a:prstGeom>
          <a:noFill/>
          <a:ln>
            <a:noFill/>
          </a:ln>
        </p:spPr>
      </p:pic>
      <p:sp>
        <p:nvSpPr>
          <p:cNvPr id="163" name="Google Shape;163;p5"/>
          <p:cNvSpPr txBox="1"/>
          <p:nvPr/>
        </p:nvSpPr>
        <p:spPr>
          <a:xfrm>
            <a:off x="904350" y="2250475"/>
            <a:ext cx="6926400" cy="15156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rgbClr val="3E89CA"/>
              </a:buClr>
              <a:buSzPts val="1800"/>
              <a:buFont typeface="Calibri"/>
              <a:buChar char="❏"/>
            </a:pPr>
            <a:r>
              <a:rPr lang="en-GB" sz="1800">
                <a:solidFill>
                  <a:srgbClr val="3E89CA"/>
                </a:solidFill>
                <a:latin typeface="Calibri"/>
                <a:ea typeface="Calibri"/>
                <a:cs typeface="Calibri"/>
                <a:sym typeface="Calibri"/>
              </a:rPr>
              <a:t>Mobiliteitsproblemen</a:t>
            </a:r>
            <a:endParaRPr sz="1800">
              <a:solidFill>
                <a:srgbClr val="3E89CA"/>
              </a:solidFill>
              <a:latin typeface="Calibri"/>
              <a:ea typeface="Calibri"/>
              <a:cs typeface="Calibri"/>
              <a:sym typeface="Calibri"/>
            </a:endParaRPr>
          </a:p>
          <a:p>
            <a:pPr marL="457200" lvl="0" indent="-342900" algn="l" rtl="0">
              <a:spcBef>
                <a:spcPts val="0"/>
              </a:spcBef>
              <a:spcAft>
                <a:spcPts val="0"/>
              </a:spcAft>
              <a:buClr>
                <a:srgbClr val="3E89CA"/>
              </a:buClr>
              <a:buSzPts val="1800"/>
              <a:buFont typeface="Calibri"/>
              <a:buChar char="❏"/>
            </a:pPr>
            <a:r>
              <a:rPr lang="en-GB" sz="1800">
                <a:solidFill>
                  <a:srgbClr val="3E89CA"/>
                </a:solidFill>
                <a:latin typeface="Calibri"/>
                <a:ea typeface="Calibri"/>
                <a:cs typeface="Calibri"/>
                <a:sym typeface="Calibri"/>
              </a:rPr>
              <a:t>Gezondheidsproblemen </a:t>
            </a:r>
            <a:endParaRPr sz="1800">
              <a:solidFill>
                <a:srgbClr val="3E89CA"/>
              </a:solidFill>
              <a:latin typeface="Calibri"/>
              <a:ea typeface="Calibri"/>
              <a:cs typeface="Calibri"/>
              <a:sym typeface="Calibri"/>
            </a:endParaRPr>
          </a:p>
          <a:p>
            <a:pPr marL="457200" lvl="0" indent="-342900" algn="l" rtl="0">
              <a:spcBef>
                <a:spcPts val="0"/>
              </a:spcBef>
              <a:spcAft>
                <a:spcPts val="0"/>
              </a:spcAft>
              <a:buClr>
                <a:srgbClr val="3E89CA"/>
              </a:buClr>
              <a:buSzPts val="1800"/>
              <a:buFont typeface="Calibri"/>
              <a:buChar char="❏"/>
            </a:pPr>
            <a:r>
              <a:rPr lang="en-GB" sz="1800">
                <a:solidFill>
                  <a:srgbClr val="3E89CA"/>
                </a:solidFill>
                <a:latin typeface="Calibri"/>
                <a:ea typeface="Calibri"/>
                <a:cs typeface="Calibri"/>
                <a:sym typeface="Calibri"/>
              </a:rPr>
              <a:t>Mentale toestand </a:t>
            </a:r>
            <a:endParaRPr sz="1800">
              <a:solidFill>
                <a:srgbClr val="3E89CA"/>
              </a:solidFill>
              <a:latin typeface="Calibri"/>
              <a:ea typeface="Calibri"/>
              <a:cs typeface="Calibri"/>
              <a:sym typeface="Calibri"/>
            </a:endParaRPr>
          </a:p>
          <a:p>
            <a:pPr marL="457200" lvl="0" indent="-342900" algn="l" rtl="0">
              <a:spcBef>
                <a:spcPts val="0"/>
              </a:spcBef>
              <a:spcAft>
                <a:spcPts val="0"/>
              </a:spcAft>
              <a:buClr>
                <a:srgbClr val="3E89CA"/>
              </a:buClr>
              <a:buSzPts val="1800"/>
              <a:buFont typeface="Calibri"/>
              <a:buChar char="❏"/>
            </a:pPr>
            <a:r>
              <a:rPr lang="en-GB" sz="1800">
                <a:solidFill>
                  <a:srgbClr val="3E89CA"/>
                </a:solidFill>
                <a:latin typeface="Calibri"/>
                <a:ea typeface="Calibri"/>
                <a:cs typeface="Calibri"/>
                <a:sym typeface="Calibri"/>
              </a:rPr>
              <a:t>Huisvesting</a:t>
            </a:r>
            <a:endParaRPr sz="1800">
              <a:solidFill>
                <a:srgbClr val="3E89CA"/>
              </a:solidFill>
              <a:latin typeface="Calibri"/>
              <a:ea typeface="Calibri"/>
              <a:cs typeface="Calibri"/>
              <a:sym typeface="Calibri"/>
            </a:endParaRPr>
          </a:p>
          <a:p>
            <a:pPr marL="457200" lvl="0" indent="-342900" algn="l" rtl="0">
              <a:spcBef>
                <a:spcPts val="0"/>
              </a:spcBef>
              <a:spcAft>
                <a:spcPts val="0"/>
              </a:spcAft>
              <a:buClr>
                <a:srgbClr val="3E89CA"/>
              </a:buClr>
              <a:buSzPts val="1800"/>
              <a:buFont typeface="Calibri"/>
              <a:buChar char="❏"/>
            </a:pPr>
            <a:r>
              <a:rPr lang="en-GB" sz="1800">
                <a:solidFill>
                  <a:srgbClr val="3E89CA"/>
                </a:solidFill>
                <a:latin typeface="Calibri"/>
                <a:ea typeface="Calibri"/>
                <a:cs typeface="Calibri"/>
                <a:sym typeface="Calibri"/>
              </a:rPr>
              <a:t>…</a:t>
            </a:r>
            <a:endParaRPr sz="1800">
              <a:solidFill>
                <a:srgbClr val="3E89CA"/>
              </a:solidFill>
              <a:latin typeface="Calibri"/>
              <a:ea typeface="Calibri"/>
              <a:cs typeface="Calibri"/>
              <a:sym typeface="Calibri"/>
            </a:endParaRPr>
          </a:p>
        </p:txBody>
      </p:sp>
      <p:sp>
        <p:nvSpPr>
          <p:cNvPr id="164" name="Google Shape;164;p5"/>
          <p:cNvSpPr txBox="1"/>
          <p:nvPr/>
        </p:nvSpPr>
        <p:spPr>
          <a:xfrm>
            <a:off x="914600" y="3766075"/>
            <a:ext cx="6926400" cy="712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GB" sz="1600">
                <a:solidFill>
                  <a:srgbClr val="4A86E8"/>
                </a:solidFill>
                <a:highlight>
                  <a:schemeClr val="lt1"/>
                </a:highlight>
              </a:rPr>
              <a:t>Partnerorganisaties waarmee we samenwerken om dit aan te pakken: OCMW, GTB, CAW, lokale besturen.</a:t>
            </a:r>
            <a:r>
              <a:rPr lang="en-GB" sz="1600">
                <a:solidFill>
                  <a:schemeClr val="lt1"/>
                </a:solidFill>
                <a:highlight>
                  <a:schemeClr val="lt1"/>
                </a:highlight>
              </a:rPr>
              <a:t>.</a:t>
            </a:r>
            <a:r>
              <a:rPr lang="en-GB" sz="1600" u="sng">
                <a:solidFill>
                  <a:schemeClr val="lt1"/>
                </a:solidFill>
                <a:highlight>
                  <a:schemeClr val="lt1"/>
                </a:highlight>
              </a:rPr>
              <a:t> </a:t>
            </a:r>
            <a:endParaRPr sz="1600" u="sng">
              <a:solidFill>
                <a:schemeClr val="lt1"/>
              </a:solidFill>
              <a:highlight>
                <a:schemeClr val="lt1"/>
              </a:highlight>
            </a:endParaRPr>
          </a:p>
          <a:p>
            <a:pPr marL="0" lvl="0" indent="0" algn="l" rtl="0">
              <a:spcBef>
                <a:spcPts val="1200"/>
              </a:spcBef>
              <a:spcAft>
                <a:spcPts val="0"/>
              </a:spcAft>
              <a:buNone/>
            </a:pPr>
            <a:endParaRPr sz="2300" u="sng">
              <a:solidFill>
                <a:schemeClr val="dk2"/>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Google Shape;170;p14"/>
          <p:cNvPicPr preferRelativeResize="0"/>
          <p:nvPr/>
        </p:nvPicPr>
        <p:blipFill rotWithShape="1">
          <a:blip r:embed="rId3">
            <a:alphaModFix/>
          </a:blip>
          <a:srcRect/>
          <a:stretch/>
        </p:blipFill>
        <p:spPr>
          <a:xfrm>
            <a:off x="0" y="0"/>
            <a:ext cx="9144003" cy="5143501"/>
          </a:xfrm>
          <a:prstGeom prst="rect">
            <a:avLst/>
          </a:prstGeom>
          <a:noFill/>
          <a:ln>
            <a:noFill/>
          </a:ln>
        </p:spPr>
      </p:pic>
      <p:pic>
        <p:nvPicPr>
          <p:cNvPr id="171" name="Google Shape;171;p14"/>
          <p:cNvPicPr preferRelativeResize="0"/>
          <p:nvPr/>
        </p:nvPicPr>
        <p:blipFill rotWithShape="1">
          <a:blip r:embed="rId4">
            <a:alphaModFix/>
          </a:blip>
          <a:srcRect/>
          <a:stretch/>
        </p:blipFill>
        <p:spPr>
          <a:xfrm>
            <a:off x="0" y="-22319"/>
            <a:ext cx="9144000" cy="1190625"/>
          </a:xfrm>
          <a:prstGeom prst="rect">
            <a:avLst/>
          </a:prstGeom>
          <a:noFill/>
          <a:ln>
            <a:noFill/>
          </a:ln>
        </p:spPr>
      </p:pic>
      <p:sp>
        <p:nvSpPr>
          <p:cNvPr id="172" name="Google Shape;172;p14"/>
          <p:cNvSpPr txBox="1">
            <a:spLocks noGrp="1"/>
          </p:cNvSpPr>
          <p:nvPr>
            <p:ph type="sldNum" idx="12"/>
          </p:nvPr>
        </p:nvSpPr>
        <p:spPr>
          <a:xfrm>
            <a:off x="156323" y="4568875"/>
            <a:ext cx="6678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GB">
                <a:solidFill>
                  <a:schemeClr val="lt1"/>
                </a:solidFill>
              </a:rPr>
              <a:t>6</a:t>
            </a:fld>
            <a:endParaRPr>
              <a:solidFill>
                <a:schemeClr val="lt1"/>
              </a:solidFill>
            </a:endParaRPr>
          </a:p>
        </p:txBody>
      </p:sp>
      <p:sp>
        <p:nvSpPr>
          <p:cNvPr id="173" name="Google Shape;173;p14"/>
          <p:cNvSpPr txBox="1">
            <a:spLocks noGrp="1"/>
          </p:cNvSpPr>
          <p:nvPr>
            <p:ph type="title"/>
          </p:nvPr>
        </p:nvSpPr>
        <p:spPr>
          <a:xfrm>
            <a:off x="330100" y="1739275"/>
            <a:ext cx="8521800" cy="2046300"/>
          </a:xfrm>
          <a:prstGeom prst="rect">
            <a:avLst/>
          </a:prstGeom>
          <a:noFill/>
          <a:ln>
            <a:noFill/>
          </a:ln>
        </p:spPr>
        <p:txBody>
          <a:bodyPr spcFirstLastPara="1" wrap="square" lIns="0" tIns="0" rIns="91425" bIns="91425" anchor="t" anchorCtr="0">
            <a:noAutofit/>
          </a:bodyPr>
          <a:lstStyle/>
          <a:p>
            <a:pPr marL="0" lvl="0" indent="0" algn="l" rtl="0">
              <a:lnSpc>
                <a:spcPct val="100000"/>
              </a:lnSpc>
              <a:spcBef>
                <a:spcPts val="0"/>
              </a:spcBef>
              <a:spcAft>
                <a:spcPts val="0"/>
              </a:spcAft>
              <a:buSzPts val="2800"/>
              <a:buNone/>
            </a:pPr>
            <a:endParaRPr/>
          </a:p>
        </p:txBody>
      </p:sp>
      <p:pic>
        <p:nvPicPr>
          <p:cNvPr id="174" name="Google Shape;174;p14"/>
          <p:cNvPicPr preferRelativeResize="0"/>
          <p:nvPr/>
        </p:nvPicPr>
        <p:blipFill rotWithShape="1">
          <a:blip r:embed="rId5">
            <a:alphaModFix/>
          </a:blip>
          <a:srcRect/>
          <a:stretch/>
        </p:blipFill>
        <p:spPr>
          <a:xfrm>
            <a:off x="8132277" y="201323"/>
            <a:ext cx="651375" cy="754650"/>
          </a:xfrm>
          <a:prstGeom prst="rect">
            <a:avLst/>
          </a:prstGeom>
          <a:noFill/>
          <a:ln>
            <a:noFill/>
          </a:ln>
        </p:spPr>
      </p:pic>
      <p:sp>
        <p:nvSpPr>
          <p:cNvPr id="175" name="Google Shape;175;p14"/>
          <p:cNvSpPr txBox="1"/>
          <p:nvPr/>
        </p:nvSpPr>
        <p:spPr>
          <a:xfrm>
            <a:off x="904352" y="1708220"/>
            <a:ext cx="109527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176" name="Google Shape;176;p14"/>
          <p:cNvPicPr preferRelativeResize="0"/>
          <p:nvPr/>
        </p:nvPicPr>
        <p:blipFill rotWithShape="1">
          <a:blip r:embed="rId6">
            <a:alphaModFix/>
          </a:blip>
          <a:srcRect/>
          <a:stretch/>
        </p:blipFill>
        <p:spPr>
          <a:xfrm>
            <a:off x="781225" y="4642812"/>
            <a:ext cx="1093901" cy="245725"/>
          </a:xfrm>
          <a:prstGeom prst="rect">
            <a:avLst/>
          </a:prstGeom>
          <a:noFill/>
          <a:ln>
            <a:noFill/>
          </a:ln>
        </p:spPr>
      </p:pic>
      <p:sp>
        <p:nvSpPr>
          <p:cNvPr id="177" name="Google Shape;177;p14"/>
          <p:cNvSpPr txBox="1">
            <a:spLocks noGrp="1"/>
          </p:cNvSpPr>
          <p:nvPr>
            <p:ph type="subTitle" idx="1"/>
          </p:nvPr>
        </p:nvSpPr>
        <p:spPr>
          <a:xfrm>
            <a:off x="410800" y="2654950"/>
            <a:ext cx="8360400" cy="958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sp>
        <p:nvSpPr>
          <p:cNvPr id="178" name="Google Shape;178;p14"/>
          <p:cNvSpPr txBox="1"/>
          <p:nvPr/>
        </p:nvSpPr>
        <p:spPr>
          <a:xfrm>
            <a:off x="1672875" y="283200"/>
            <a:ext cx="5792100" cy="557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1200"/>
              </a:spcBef>
              <a:spcAft>
                <a:spcPts val="0"/>
              </a:spcAft>
              <a:buClr>
                <a:schemeClr val="dk1"/>
              </a:buClr>
              <a:buSzPts val="1100"/>
              <a:buFont typeface="Arial"/>
              <a:buNone/>
            </a:pPr>
            <a:r>
              <a:rPr lang="en-GB" sz="1800" b="1" u="sng">
                <a:solidFill>
                  <a:schemeClr val="lt1"/>
                </a:solidFill>
              </a:rPr>
              <a:t>Financiële situatie? Categorie werkzoekende?</a:t>
            </a:r>
            <a:endParaRPr sz="1800" b="1" u="sng">
              <a:solidFill>
                <a:schemeClr val="lt1"/>
              </a:solidFill>
            </a:endParaRPr>
          </a:p>
          <a:p>
            <a:pPr marL="0" lvl="0" indent="0" algn="ctr" rtl="0">
              <a:spcBef>
                <a:spcPts val="1200"/>
              </a:spcBef>
              <a:spcAft>
                <a:spcPts val="0"/>
              </a:spcAft>
              <a:buNone/>
            </a:pPr>
            <a:endParaRPr sz="1800">
              <a:solidFill>
                <a:schemeClr val="dk2"/>
              </a:solidFill>
              <a:latin typeface="Calibri"/>
              <a:ea typeface="Calibri"/>
              <a:cs typeface="Calibri"/>
              <a:sym typeface="Calibri"/>
            </a:endParaRPr>
          </a:p>
        </p:txBody>
      </p:sp>
      <p:sp>
        <p:nvSpPr>
          <p:cNvPr id="179" name="Google Shape;179;p14"/>
          <p:cNvSpPr txBox="1"/>
          <p:nvPr/>
        </p:nvSpPr>
        <p:spPr>
          <a:xfrm>
            <a:off x="713625" y="1507425"/>
            <a:ext cx="7418700" cy="2534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GB" sz="1300">
                <a:solidFill>
                  <a:schemeClr val="accent1"/>
                </a:solidFill>
                <a:highlight>
                  <a:schemeClr val="lt1"/>
                </a:highlight>
              </a:rPr>
              <a:t>-         	Krijgt leefloon van het OCMW ?                         	</a:t>
            </a:r>
            <a:endParaRPr sz="1300">
              <a:solidFill>
                <a:schemeClr val="accent1"/>
              </a:solidFill>
              <a:highlight>
                <a:schemeClr val="lt1"/>
              </a:highlight>
            </a:endParaRPr>
          </a:p>
          <a:p>
            <a:pPr marL="0" lvl="0" indent="0" algn="l" rtl="0">
              <a:lnSpc>
                <a:spcPct val="115000"/>
              </a:lnSpc>
              <a:spcBef>
                <a:spcPts val="1200"/>
              </a:spcBef>
              <a:spcAft>
                <a:spcPts val="0"/>
              </a:spcAft>
              <a:buClr>
                <a:schemeClr val="dk1"/>
              </a:buClr>
              <a:buSzPts val="1100"/>
              <a:buFont typeface="Arial"/>
              <a:buNone/>
            </a:pPr>
            <a:r>
              <a:rPr lang="en-GB" sz="1300">
                <a:solidFill>
                  <a:schemeClr val="accent1"/>
                </a:solidFill>
                <a:highlight>
                  <a:schemeClr val="lt1"/>
                </a:highlight>
              </a:rPr>
              <a:t>-         	Heeft inkomen in Oekraïne (werkt online, gepensioneerde, krijgt invaliditeit) ? 	</a:t>
            </a:r>
            <a:endParaRPr sz="1300">
              <a:solidFill>
                <a:schemeClr val="accent1"/>
              </a:solidFill>
              <a:highlight>
                <a:schemeClr val="lt1"/>
              </a:highlight>
            </a:endParaRPr>
          </a:p>
          <a:p>
            <a:pPr marL="0" lvl="0" indent="0" algn="l" rtl="0">
              <a:lnSpc>
                <a:spcPct val="115000"/>
              </a:lnSpc>
              <a:spcBef>
                <a:spcPts val="1200"/>
              </a:spcBef>
              <a:spcAft>
                <a:spcPts val="0"/>
              </a:spcAft>
              <a:buClr>
                <a:schemeClr val="dk1"/>
              </a:buClr>
              <a:buSzPts val="1100"/>
              <a:buFont typeface="Arial"/>
              <a:buNone/>
            </a:pPr>
            <a:r>
              <a:rPr lang="en-GB" sz="1300">
                <a:solidFill>
                  <a:schemeClr val="accent1"/>
                </a:solidFill>
                <a:highlight>
                  <a:schemeClr val="lt1"/>
                </a:highlight>
              </a:rPr>
              <a:t>-         	Krijgt ondersteuning door een ander fonds in België ?</a:t>
            </a:r>
            <a:endParaRPr sz="1300">
              <a:solidFill>
                <a:schemeClr val="accent1"/>
              </a:solidFill>
              <a:highlight>
                <a:schemeClr val="lt1"/>
              </a:highlight>
            </a:endParaRPr>
          </a:p>
          <a:p>
            <a:pPr marL="0" lvl="0" indent="0" algn="l" rtl="0">
              <a:lnSpc>
                <a:spcPct val="115000"/>
              </a:lnSpc>
              <a:spcBef>
                <a:spcPts val="1200"/>
              </a:spcBef>
              <a:spcAft>
                <a:spcPts val="0"/>
              </a:spcAft>
              <a:buNone/>
            </a:pPr>
            <a:r>
              <a:rPr lang="en-GB" sz="1300">
                <a:solidFill>
                  <a:schemeClr val="accent1"/>
                </a:solidFill>
                <a:highlight>
                  <a:schemeClr val="lt1"/>
                </a:highlight>
              </a:rPr>
              <a:t>-         	Heeft geen inkomen in België en is als vrij ingeschreven werkzoekende geregistreerd.</a:t>
            </a:r>
            <a:endParaRPr sz="1300">
              <a:solidFill>
                <a:schemeClr val="accent1"/>
              </a:solidFill>
              <a:highlight>
                <a:schemeClr val="lt1"/>
              </a:highlight>
            </a:endParaRPr>
          </a:p>
          <a:p>
            <a:pPr marL="0" lvl="0" indent="0" algn="l" rtl="0">
              <a:lnSpc>
                <a:spcPct val="115000"/>
              </a:lnSpc>
              <a:spcBef>
                <a:spcPts val="1200"/>
              </a:spcBef>
              <a:spcAft>
                <a:spcPts val="0"/>
              </a:spcAft>
              <a:buClr>
                <a:schemeClr val="dk1"/>
              </a:buClr>
              <a:buSzPts val="1100"/>
              <a:buFont typeface="Arial"/>
              <a:buNone/>
            </a:pPr>
            <a:endParaRPr sz="1300">
              <a:solidFill>
                <a:schemeClr val="accent1"/>
              </a:solidFill>
              <a:highlight>
                <a:schemeClr val="lt1"/>
              </a:highlight>
            </a:endParaRPr>
          </a:p>
          <a:p>
            <a:pPr marL="0" lvl="0" indent="0" algn="l" rtl="0">
              <a:lnSpc>
                <a:spcPct val="115000"/>
              </a:lnSpc>
              <a:spcBef>
                <a:spcPts val="1200"/>
              </a:spcBef>
              <a:spcAft>
                <a:spcPts val="0"/>
              </a:spcAft>
              <a:buClr>
                <a:schemeClr val="dk1"/>
              </a:buClr>
              <a:buSzPts val="1100"/>
              <a:buFont typeface="Arial"/>
              <a:buNone/>
            </a:pPr>
            <a:r>
              <a:rPr lang="en-GB" sz="1500" b="1">
                <a:solidFill>
                  <a:schemeClr val="accent1"/>
                </a:solidFill>
                <a:highlight>
                  <a:schemeClr val="lt1"/>
                </a:highlight>
              </a:rPr>
              <a:t>       Afhankelijk daarvan wordt de informatie over rechten en plichten verstrekt.</a:t>
            </a:r>
            <a:endParaRPr sz="1500" b="1">
              <a:solidFill>
                <a:schemeClr val="accent1"/>
              </a:solidFill>
              <a:highlight>
                <a:schemeClr val="lt1"/>
              </a:highlight>
            </a:endParaRPr>
          </a:p>
          <a:p>
            <a:pPr marL="0" lvl="0" indent="0" algn="l" rtl="0">
              <a:spcBef>
                <a:spcPts val="1200"/>
              </a:spcBef>
              <a:spcAft>
                <a:spcPts val="0"/>
              </a:spcAft>
              <a:buNone/>
            </a:pPr>
            <a:endParaRPr sz="2000">
              <a:solidFill>
                <a:schemeClr val="accent1"/>
              </a:solidFill>
              <a:highlight>
                <a:schemeClr val="lt1"/>
              </a:highlight>
              <a:latin typeface="Calibri"/>
              <a:ea typeface="Calibri"/>
              <a:cs typeface="Calibri"/>
              <a:sym typeface="Calibri"/>
            </a:endParaRPr>
          </a:p>
        </p:txBody>
      </p:sp>
      <p:sp>
        <p:nvSpPr>
          <p:cNvPr id="180" name="Google Shape;180;p14"/>
          <p:cNvSpPr/>
          <p:nvPr/>
        </p:nvSpPr>
        <p:spPr>
          <a:xfrm>
            <a:off x="713625" y="3503325"/>
            <a:ext cx="392700" cy="245700"/>
          </a:xfrm>
          <a:prstGeom prst="rightArrow">
            <a:avLst>
              <a:gd name="adj1" fmla="val 50000"/>
              <a:gd name="adj2"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Google Shape;186;p16"/>
          <p:cNvPicPr preferRelativeResize="0"/>
          <p:nvPr/>
        </p:nvPicPr>
        <p:blipFill rotWithShape="1">
          <a:blip r:embed="rId3">
            <a:alphaModFix/>
          </a:blip>
          <a:srcRect/>
          <a:stretch/>
        </p:blipFill>
        <p:spPr>
          <a:xfrm>
            <a:off x="0" y="0"/>
            <a:ext cx="9144003" cy="5143501"/>
          </a:xfrm>
          <a:prstGeom prst="rect">
            <a:avLst/>
          </a:prstGeom>
          <a:noFill/>
          <a:ln>
            <a:noFill/>
          </a:ln>
        </p:spPr>
      </p:pic>
      <p:pic>
        <p:nvPicPr>
          <p:cNvPr id="187" name="Google Shape;187;p16"/>
          <p:cNvPicPr preferRelativeResize="0"/>
          <p:nvPr/>
        </p:nvPicPr>
        <p:blipFill rotWithShape="1">
          <a:blip r:embed="rId4">
            <a:alphaModFix/>
          </a:blip>
          <a:srcRect/>
          <a:stretch/>
        </p:blipFill>
        <p:spPr>
          <a:xfrm>
            <a:off x="0" y="-22319"/>
            <a:ext cx="9144000" cy="1190625"/>
          </a:xfrm>
          <a:prstGeom prst="rect">
            <a:avLst/>
          </a:prstGeom>
          <a:noFill/>
          <a:ln>
            <a:noFill/>
          </a:ln>
        </p:spPr>
      </p:pic>
      <p:sp>
        <p:nvSpPr>
          <p:cNvPr id="188" name="Google Shape;188;p16"/>
          <p:cNvSpPr txBox="1">
            <a:spLocks noGrp="1"/>
          </p:cNvSpPr>
          <p:nvPr>
            <p:ph type="sldNum" idx="12"/>
          </p:nvPr>
        </p:nvSpPr>
        <p:spPr>
          <a:xfrm>
            <a:off x="186813" y="4592585"/>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GB"/>
              <a:t>7</a:t>
            </a:fld>
            <a:endParaRPr/>
          </a:p>
        </p:txBody>
      </p:sp>
      <p:pic>
        <p:nvPicPr>
          <p:cNvPr id="189" name="Google Shape;189;p16"/>
          <p:cNvPicPr preferRelativeResize="0"/>
          <p:nvPr/>
        </p:nvPicPr>
        <p:blipFill rotWithShape="1">
          <a:blip r:embed="rId5">
            <a:alphaModFix/>
          </a:blip>
          <a:srcRect/>
          <a:stretch/>
        </p:blipFill>
        <p:spPr>
          <a:xfrm>
            <a:off x="8132277" y="201323"/>
            <a:ext cx="651375" cy="754650"/>
          </a:xfrm>
          <a:prstGeom prst="rect">
            <a:avLst/>
          </a:prstGeom>
          <a:noFill/>
          <a:ln>
            <a:noFill/>
          </a:ln>
        </p:spPr>
      </p:pic>
      <p:sp>
        <p:nvSpPr>
          <p:cNvPr id="190" name="Google Shape;190;p16"/>
          <p:cNvSpPr txBox="1"/>
          <p:nvPr/>
        </p:nvSpPr>
        <p:spPr>
          <a:xfrm>
            <a:off x="904352" y="1708220"/>
            <a:ext cx="109527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91" name="Google Shape;191;p16"/>
          <p:cNvSpPr txBox="1"/>
          <p:nvPr/>
        </p:nvSpPr>
        <p:spPr>
          <a:xfrm>
            <a:off x="2100170" y="3414065"/>
            <a:ext cx="20823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p16"/>
          <p:cNvSpPr txBox="1"/>
          <p:nvPr/>
        </p:nvSpPr>
        <p:spPr>
          <a:xfrm>
            <a:off x="1361825" y="201325"/>
            <a:ext cx="5380500" cy="11235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3300" b="1" u="sng">
                <a:solidFill>
                  <a:schemeClr val="lt1"/>
                </a:solidFill>
                <a:latin typeface="Calibri"/>
                <a:ea typeface="Calibri"/>
                <a:cs typeface="Calibri"/>
                <a:sym typeface="Calibri"/>
              </a:rPr>
              <a:t>Jobdoelwit </a:t>
            </a:r>
            <a:endParaRPr sz="3300" b="1" i="0" u="sng"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br>
              <a:rPr lang="en-GB" sz="1400" b="1" i="0" u="none" strike="noStrike" cap="none">
                <a:solidFill>
                  <a:srgbClr val="004475"/>
                </a:solidFill>
                <a:latin typeface="Calibri"/>
                <a:ea typeface="Calibri"/>
                <a:cs typeface="Calibri"/>
                <a:sym typeface="Calibri"/>
              </a:rPr>
            </a:br>
            <a:endParaRPr sz="1400" b="1" i="0" u="none" strike="noStrike" cap="none">
              <a:solidFill>
                <a:srgbClr val="004475"/>
              </a:solidFill>
              <a:latin typeface="Calibri"/>
              <a:ea typeface="Calibri"/>
              <a:cs typeface="Calibri"/>
              <a:sym typeface="Calibri"/>
            </a:endParaRPr>
          </a:p>
        </p:txBody>
      </p:sp>
      <p:sp>
        <p:nvSpPr>
          <p:cNvPr id="193" name="Google Shape;193;p16"/>
          <p:cNvSpPr txBox="1"/>
          <p:nvPr/>
        </p:nvSpPr>
        <p:spPr>
          <a:xfrm>
            <a:off x="735525" y="1299500"/>
            <a:ext cx="7277700" cy="1332900"/>
          </a:xfrm>
          <a:prstGeom prst="rect">
            <a:avLst/>
          </a:prstGeom>
          <a:noFill/>
          <a:ln>
            <a:noFill/>
          </a:ln>
        </p:spPr>
        <p:txBody>
          <a:bodyPr spcFirstLastPara="1" wrap="square" lIns="91425" tIns="91425" rIns="91425" bIns="91425" anchor="t" anchorCtr="0">
            <a:spAutoFit/>
          </a:bodyPr>
          <a:lstStyle/>
          <a:p>
            <a:pPr marL="457200" lvl="0" indent="-298450" algn="l" rtl="0">
              <a:lnSpc>
                <a:spcPct val="115000"/>
              </a:lnSpc>
              <a:spcBef>
                <a:spcPts val="1200"/>
              </a:spcBef>
              <a:spcAft>
                <a:spcPts val="0"/>
              </a:spcAft>
              <a:buClr>
                <a:schemeClr val="accent1"/>
              </a:buClr>
              <a:buSzPts val="1100"/>
              <a:buChar char="❏"/>
            </a:pPr>
            <a:r>
              <a:rPr lang="en-GB" sz="1100" b="1">
                <a:solidFill>
                  <a:schemeClr val="accent1"/>
                </a:solidFill>
                <a:highlight>
                  <a:schemeClr val="lt1"/>
                </a:highlight>
              </a:rPr>
              <a:t>Is het realistisch?</a:t>
            </a:r>
            <a:endParaRPr sz="1100" b="1">
              <a:solidFill>
                <a:schemeClr val="accent1"/>
              </a:solidFill>
              <a:highlight>
                <a:schemeClr val="lt1"/>
              </a:highlight>
            </a:endParaRPr>
          </a:p>
          <a:p>
            <a:pPr marL="457200" lvl="0" indent="-298450" algn="l" rtl="0">
              <a:lnSpc>
                <a:spcPct val="115000"/>
              </a:lnSpc>
              <a:spcBef>
                <a:spcPts val="0"/>
              </a:spcBef>
              <a:spcAft>
                <a:spcPts val="0"/>
              </a:spcAft>
              <a:buClr>
                <a:schemeClr val="accent1"/>
              </a:buClr>
              <a:buSzPts val="1100"/>
              <a:buChar char="❏"/>
            </a:pPr>
            <a:r>
              <a:rPr lang="en-GB" sz="1100" b="1">
                <a:solidFill>
                  <a:schemeClr val="accent1"/>
                </a:solidFill>
                <a:highlight>
                  <a:schemeClr val="lt1"/>
                </a:highlight>
              </a:rPr>
              <a:t>Diploma-erkenning nodig?</a:t>
            </a:r>
            <a:endParaRPr sz="1100" b="1">
              <a:solidFill>
                <a:schemeClr val="accent1"/>
              </a:solidFill>
              <a:highlight>
                <a:schemeClr val="lt1"/>
              </a:highlight>
            </a:endParaRPr>
          </a:p>
          <a:p>
            <a:pPr marL="457200" lvl="0" indent="-298450" algn="l" rtl="0">
              <a:lnSpc>
                <a:spcPct val="115000"/>
              </a:lnSpc>
              <a:spcBef>
                <a:spcPts val="0"/>
              </a:spcBef>
              <a:spcAft>
                <a:spcPts val="0"/>
              </a:spcAft>
              <a:buClr>
                <a:schemeClr val="accent1"/>
              </a:buClr>
              <a:buSzPts val="1100"/>
              <a:buChar char="❏"/>
            </a:pPr>
            <a:r>
              <a:rPr lang="en-GB" sz="1100" b="1">
                <a:solidFill>
                  <a:schemeClr val="accent1"/>
                </a:solidFill>
                <a:highlight>
                  <a:schemeClr val="lt1"/>
                </a:highlight>
              </a:rPr>
              <a:t>Is er ervaring in de richting van een behaald diploma?</a:t>
            </a:r>
            <a:endParaRPr sz="1100" b="1">
              <a:solidFill>
                <a:schemeClr val="accent1"/>
              </a:solidFill>
              <a:highlight>
                <a:schemeClr val="lt1"/>
              </a:highlight>
            </a:endParaRPr>
          </a:p>
          <a:p>
            <a:pPr marL="457200" lvl="0" indent="-298450" algn="l" rtl="0">
              <a:lnSpc>
                <a:spcPct val="115000"/>
              </a:lnSpc>
              <a:spcBef>
                <a:spcPts val="0"/>
              </a:spcBef>
              <a:spcAft>
                <a:spcPts val="0"/>
              </a:spcAft>
              <a:buClr>
                <a:schemeClr val="accent1"/>
              </a:buClr>
              <a:buSzPts val="1100"/>
              <a:buChar char="❏"/>
            </a:pPr>
            <a:r>
              <a:rPr lang="en-GB" sz="1100" b="1">
                <a:solidFill>
                  <a:schemeClr val="accent1"/>
                </a:solidFill>
                <a:highlight>
                  <a:schemeClr val="lt1"/>
                </a:highlight>
              </a:rPr>
              <a:t>Is competentieversterking nodig?</a:t>
            </a:r>
            <a:endParaRPr sz="1100" b="1">
              <a:solidFill>
                <a:schemeClr val="accent1"/>
              </a:solidFill>
              <a:highlight>
                <a:schemeClr val="lt1"/>
              </a:highlight>
            </a:endParaRPr>
          </a:p>
          <a:p>
            <a:pPr marL="457200" marR="0" lvl="0" indent="0" algn="l" rtl="0">
              <a:lnSpc>
                <a:spcPct val="100000"/>
              </a:lnSpc>
              <a:spcBef>
                <a:spcPts val="1200"/>
              </a:spcBef>
              <a:spcAft>
                <a:spcPts val="0"/>
              </a:spcAft>
              <a:buNone/>
            </a:pPr>
            <a:endParaRPr/>
          </a:p>
        </p:txBody>
      </p:sp>
      <p:sp>
        <p:nvSpPr>
          <p:cNvPr id="194" name="Google Shape;194;p16"/>
          <p:cNvSpPr txBox="1"/>
          <p:nvPr/>
        </p:nvSpPr>
        <p:spPr>
          <a:xfrm>
            <a:off x="1427950" y="2209225"/>
            <a:ext cx="7355700" cy="35025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200"/>
              </a:spcBef>
              <a:spcAft>
                <a:spcPts val="0"/>
              </a:spcAft>
              <a:buNone/>
            </a:pPr>
            <a:r>
              <a:rPr lang="en-GB" sz="1100" b="1" u="sng">
                <a:solidFill>
                  <a:schemeClr val="accent1"/>
                </a:solidFill>
                <a:highlight>
                  <a:schemeClr val="lt1"/>
                </a:highlight>
              </a:rPr>
              <a:t>Vaak om een doel te bereiken gaan we in twee termijnen werken :</a:t>
            </a:r>
            <a:endParaRPr sz="1100" b="1" u="sng">
              <a:solidFill>
                <a:schemeClr val="accent1"/>
              </a:solidFill>
              <a:highlight>
                <a:schemeClr val="lt1"/>
              </a:highlight>
            </a:endParaRPr>
          </a:p>
          <a:p>
            <a:pPr marL="0" lvl="0" indent="0" algn="l" rtl="0">
              <a:lnSpc>
                <a:spcPct val="115000"/>
              </a:lnSpc>
              <a:spcBef>
                <a:spcPts val="1200"/>
              </a:spcBef>
              <a:spcAft>
                <a:spcPts val="0"/>
              </a:spcAft>
              <a:buNone/>
            </a:pPr>
            <a:r>
              <a:rPr lang="en-GB" sz="1100" b="1" u="sng">
                <a:solidFill>
                  <a:schemeClr val="accent1"/>
                </a:solidFill>
                <a:highlight>
                  <a:schemeClr val="lt1"/>
                </a:highlight>
              </a:rPr>
              <a:t>Op korte termijn:</a:t>
            </a:r>
            <a:r>
              <a:rPr lang="en-GB" sz="1100" b="1">
                <a:solidFill>
                  <a:schemeClr val="accent1"/>
                </a:solidFill>
                <a:highlight>
                  <a:schemeClr val="lt1"/>
                </a:highlight>
              </a:rPr>
              <a:t> </a:t>
            </a:r>
            <a:endParaRPr sz="1100" b="1">
              <a:solidFill>
                <a:schemeClr val="accent1"/>
              </a:solidFill>
              <a:highlight>
                <a:schemeClr val="lt1"/>
              </a:highlight>
            </a:endParaRPr>
          </a:p>
          <a:p>
            <a:pPr marL="0" lvl="0" indent="0" algn="l" rtl="0">
              <a:lnSpc>
                <a:spcPct val="115000"/>
              </a:lnSpc>
              <a:spcBef>
                <a:spcPts val="1200"/>
              </a:spcBef>
              <a:spcAft>
                <a:spcPts val="0"/>
              </a:spcAft>
              <a:buNone/>
            </a:pPr>
            <a:r>
              <a:rPr lang="en-GB" sz="1000">
                <a:solidFill>
                  <a:schemeClr val="accent1"/>
                </a:solidFill>
                <a:highlight>
                  <a:schemeClr val="lt1"/>
                </a:highlight>
              </a:rPr>
              <a:t>Op dat moment haalbare job( NL op de werkvloer als extra oefenkans, opbouwen van contacten, uitbreiden van netwerk).</a:t>
            </a:r>
            <a:endParaRPr sz="1000">
              <a:solidFill>
                <a:schemeClr val="accent1"/>
              </a:solidFill>
              <a:highlight>
                <a:schemeClr val="lt1"/>
              </a:highlight>
            </a:endParaRPr>
          </a:p>
          <a:p>
            <a:pPr marL="0" lvl="0" indent="0" algn="l" rtl="0">
              <a:lnSpc>
                <a:spcPct val="115000"/>
              </a:lnSpc>
              <a:spcBef>
                <a:spcPts val="1200"/>
              </a:spcBef>
              <a:spcAft>
                <a:spcPts val="0"/>
              </a:spcAft>
              <a:buNone/>
            </a:pPr>
            <a:r>
              <a:rPr lang="en-GB" sz="1100" b="1" u="sng">
                <a:solidFill>
                  <a:schemeClr val="accent1"/>
                </a:solidFill>
                <a:highlight>
                  <a:schemeClr val="lt1"/>
                </a:highlight>
              </a:rPr>
              <a:t>Op lange termijn:</a:t>
            </a:r>
            <a:endParaRPr sz="1100" b="1">
              <a:solidFill>
                <a:schemeClr val="accent1"/>
              </a:solidFill>
              <a:highlight>
                <a:schemeClr val="lt1"/>
              </a:highlight>
            </a:endParaRPr>
          </a:p>
          <a:p>
            <a:pPr marL="0" lvl="0" indent="0" algn="l" rtl="0">
              <a:lnSpc>
                <a:spcPct val="115000"/>
              </a:lnSpc>
              <a:spcBef>
                <a:spcPts val="1200"/>
              </a:spcBef>
              <a:spcAft>
                <a:spcPts val="0"/>
              </a:spcAft>
              <a:buNone/>
            </a:pPr>
            <a:r>
              <a:rPr lang="en-GB" sz="1000">
                <a:solidFill>
                  <a:schemeClr val="accent1"/>
                </a:solidFill>
                <a:highlight>
                  <a:schemeClr val="lt1"/>
                </a:highlight>
              </a:rPr>
              <a:t>- We vragen de diploma-erkenning aan.</a:t>
            </a:r>
            <a:endParaRPr sz="1000">
              <a:solidFill>
                <a:schemeClr val="accent1"/>
              </a:solidFill>
              <a:highlight>
                <a:schemeClr val="lt1"/>
              </a:highlight>
            </a:endParaRPr>
          </a:p>
          <a:p>
            <a:pPr marL="0" lvl="0" indent="0" algn="l" rtl="0">
              <a:lnSpc>
                <a:spcPct val="115000"/>
              </a:lnSpc>
              <a:spcBef>
                <a:spcPts val="1200"/>
              </a:spcBef>
              <a:spcAft>
                <a:spcPts val="0"/>
              </a:spcAft>
              <a:buNone/>
            </a:pPr>
            <a:r>
              <a:rPr lang="en-GB" sz="1000">
                <a:solidFill>
                  <a:schemeClr val="accent1"/>
                </a:solidFill>
                <a:highlight>
                  <a:schemeClr val="lt1"/>
                </a:highlight>
              </a:rPr>
              <a:t> - HOA-traject Leerwinkel (opmaken van POP).</a:t>
            </a:r>
            <a:endParaRPr sz="1000">
              <a:solidFill>
                <a:schemeClr val="accent1"/>
              </a:solidFill>
              <a:highlight>
                <a:schemeClr val="lt1"/>
              </a:highlight>
            </a:endParaRPr>
          </a:p>
          <a:p>
            <a:pPr marL="0" lvl="0" indent="0" algn="l" rtl="0">
              <a:lnSpc>
                <a:spcPct val="115000"/>
              </a:lnSpc>
              <a:spcBef>
                <a:spcPts val="1200"/>
              </a:spcBef>
              <a:spcAft>
                <a:spcPts val="0"/>
              </a:spcAft>
              <a:buNone/>
            </a:pPr>
            <a:r>
              <a:rPr lang="en-GB" sz="1000">
                <a:solidFill>
                  <a:schemeClr val="accent1"/>
                </a:solidFill>
                <a:highlight>
                  <a:schemeClr val="lt1"/>
                </a:highlight>
              </a:rPr>
              <a:t> - Online cursussen VDAB + sollicitatietrainingen met online coaches.</a:t>
            </a:r>
            <a:endParaRPr sz="1000">
              <a:solidFill>
                <a:schemeClr val="accent1"/>
              </a:solidFill>
              <a:highlight>
                <a:schemeClr val="lt1"/>
              </a:highlight>
            </a:endParaRPr>
          </a:p>
          <a:p>
            <a:pPr marL="0" lvl="0" indent="0" algn="l" rtl="0">
              <a:lnSpc>
                <a:spcPct val="115000"/>
              </a:lnSpc>
              <a:spcBef>
                <a:spcPts val="1200"/>
              </a:spcBef>
              <a:spcAft>
                <a:spcPts val="0"/>
              </a:spcAft>
              <a:buNone/>
            </a:pPr>
            <a:r>
              <a:rPr lang="en-GB" sz="1000">
                <a:solidFill>
                  <a:schemeClr val="accent1"/>
                </a:solidFill>
                <a:highlight>
                  <a:schemeClr val="lt1"/>
                </a:highlight>
              </a:rPr>
              <a:t>- Andere competentieversterkingen.  </a:t>
            </a:r>
            <a:endParaRPr sz="1000">
              <a:solidFill>
                <a:schemeClr val="accent1"/>
              </a:solidFill>
              <a:highlight>
                <a:schemeClr val="lt1"/>
              </a:highlight>
            </a:endParaRPr>
          </a:p>
          <a:p>
            <a:pPr marL="0" lvl="0" indent="0" algn="ctr" rtl="0">
              <a:lnSpc>
                <a:spcPct val="115000"/>
              </a:lnSpc>
              <a:spcBef>
                <a:spcPts val="1200"/>
              </a:spcBef>
              <a:spcAft>
                <a:spcPts val="0"/>
              </a:spcAft>
              <a:buNone/>
            </a:pPr>
            <a:endParaRPr b="1">
              <a:solidFill>
                <a:schemeClr val="accent1"/>
              </a:solidFill>
              <a:highlight>
                <a:schemeClr val="lt1"/>
              </a:highlight>
            </a:endParaRPr>
          </a:p>
          <a:p>
            <a:pPr marL="0" lvl="0" indent="0" algn="ctr" rtl="0">
              <a:lnSpc>
                <a:spcPct val="115000"/>
              </a:lnSpc>
              <a:spcBef>
                <a:spcPts val="1200"/>
              </a:spcBef>
              <a:spcAft>
                <a:spcPts val="1200"/>
              </a:spcAft>
              <a:buNone/>
            </a:pPr>
            <a:endParaRPr b="1">
              <a:solidFill>
                <a:schemeClr val="accent1"/>
              </a:solidFill>
              <a:highlight>
                <a:schemeClr val="lt1"/>
              </a:highlight>
            </a:endParaRPr>
          </a:p>
        </p:txBody>
      </p:sp>
      <p:sp>
        <p:nvSpPr>
          <p:cNvPr id="195" name="Google Shape;195;p16"/>
          <p:cNvSpPr/>
          <p:nvPr/>
        </p:nvSpPr>
        <p:spPr>
          <a:xfrm>
            <a:off x="622275" y="2632400"/>
            <a:ext cx="651300" cy="245700"/>
          </a:xfrm>
          <a:prstGeom prst="rightArrow">
            <a:avLst>
              <a:gd name="adj1" fmla="val 50000"/>
              <a:gd name="adj2"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96" name="Google Shape;196;p16"/>
          <p:cNvSpPr/>
          <p:nvPr/>
        </p:nvSpPr>
        <p:spPr>
          <a:xfrm>
            <a:off x="622275" y="3310375"/>
            <a:ext cx="651300" cy="245700"/>
          </a:xfrm>
          <a:prstGeom prst="rightArrow">
            <a:avLst>
              <a:gd name="adj1" fmla="val 50000"/>
              <a:gd name="adj2"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202" name="Google Shape;202;g2c78c43db17_1_35"/>
          <p:cNvPicPr preferRelativeResize="0"/>
          <p:nvPr/>
        </p:nvPicPr>
        <p:blipFill rotWithShape="1">
          <a:blip r:embed="rId3">
            <a:alphaModFix/>
          </a:blip>
          <a:srcRect/>
          <a:stretch/>
        </p:blipFill>
        <p:spPr>
          <a:xfrm>
            <a:off x="0" y="0"/>
            <a:ext cx="9144003" cy="5143501"/>
          </a:xfrm>
          <a:prstGeom prst="rect">
            <a:avLst/>
          </a:prstGeom>
          <a:noFill/>
          <a:ln>
            <a:noFill/>
          </a:ln>
        </p:spPr>
      </p:pic>
      <p:pic>
        <p:nvPicPr>
          <p:cNvPr id="203" name="Google Shape;203;g2c78c43db17_1_35"/>
          <p:cNvPicPr preferRelativeResize="0"/>
          <p:nvPr/>
        </p:nvPicPr>
        <p:blipFill rotWithShape="1">
          <a:blip r:embed="rId4">
            <a:alphaModFix/>
          </a:blip>
          <a:srcRect/>
          <a:stretch/>
        </p:blipFill>
        <p:spPr>
          <a:xfrm>
            <a:off x="0" y="-22319"/>
            <a:ext cx="9144000" cy="1190625"/>
          </a:xfrm>
          <a:prstGeom prst="rect">
            <a:avLst/>
          </a:prstGeom>
          <a:noFill/>
          <a:ln>
            <a:noFill/>
          </a:ln>
        </p:spPr>
      </p:pic>
      <p:sp>
        <p:nvSpPr>
          <p:cNvPr id="204" name="Google Shape;204;g2c78c43db17_1_35"/>
          <p:cNvSpPr txBox="1">
            <a:spLocks noGrp="1"/>
          </p:cNvSpPr>
          <p:nvPr>
            <p:ph type="sldNum" idx="12"/>
          </p:nvPr>
        </p:nvSpPr>
        <p:spPr>
          <a:xfrm>
            <a:off x="186813" y="4592585"/>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GB"/>
              <a:t>8</a:t>
            </a:fld>
            <a:endParaRPr/>
          </a:p>
        </p:txBody>
      </p:sp>
      <p:pic>
        <p:nvPicPr>
          <p:cNvPr id="205" name="Google Shape;205;g2c78c43db17_1_35"/>
          <p:cNvPicPr preferRelativeResize="0"/>
          <p:nvPr/>
        </p:nvPicPr>
        <p:blipFill rotWithShape="1">
          <a:blip r:embed="rId5">
            <a:alphaModFix/>
          </a:blip>
          <a:srcRect/>
          <a:stretch/>
        </p:blipFill>
        <p:spPr>
          <a:xfrm>
            <a:off x="8132277" y="201323"/>
            <a:ext cx="651375" cy="754650"/>
          </a:xfrm>
          <a:prstGeom prst="rect">
            <a:avLst/>
          </a:prstGeom>
          <a:noFill/>
          <a:ln>
            <a:noFill/>
          </a:ln>
        </p:spPr>
      </p:pic>
      <p:sp>
        <p:nvSpPr>
          <p:cNvPr id="206" name="Google Shape;206;g2c78c43db17_1_35"/>
          <p:cNvSpPr txBox="1"/>
          <p:nvPr/>
        </p:nvSpPr>
        <p:spPr>
          <a:xfrm>
            <a:off x="904352" y="1708220"/>
            <a:ext cx="10953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07" name="Google Shape;207;g2c78c43db17_1_35"/>
          <p:cNvSpPr txBox="1"/>
          <p:nvPr/>
        </p:nvSpPr>
        <p:spPr>
          <a:xfrm>
            <a:off x="2100170" y="3414065"/>
            <a:ext cx="20823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g2c78c43db17_1_35"/>
          <p:cNvSpPr txBox="1"/>
          <p:nvPr/>
        </p:nvSpPr>
        <p:spPr>
          <a:xfrm>
            <a:off x="735525" y="1299500"/>
            <a:ext cx="7277700" cy="461700"/>
          </a:xfrm>
          <a:prstGeom prst="rect">
            <a:avLst/>
          </a:prstGeom>
          <a:noFill/>
          <a:ln>
            <a:noFill/>
          </a:ln>
        </p:spPr>
        <p:txBody>
          <a:bodyPr spcFirstLastPara="1" wrap="square" lIns="91425" tIns="91425" rIns="91425" bIns="91425" anchor="t" anchorCtr="0">
            <a:spAutoFit/>
          </a:bodyPr>
          <a:lstStyle/>
          <a:p>
            <a:pPr marL="457200" marR="0" lvl="0" indent="0" algn="l" rtl="0">
              <a:lnSpc>
                <a:spcPct val="100000"/>
              </a:lnSpc>
              <a:spcBef>
                <a:spcPts val="0"/>
              </a:spcBef>
              <a:spcAft>
                <a:spcPts val="0"/>
              </a:spcAft>
              <a:buNone/>
            </a:pPr>
            <a:r>
              <a:rPr lang="en-GB" sz="1800" b="1" u="sng">
                <a:solidFill>
                  <a:schemeClr val="accent1"/>
                </a:solidFill>
                <a:highlight>
                  <a:schemeClr val="lt1"/>
                </a:highlight>
              </a:rPr>
              <a:t>Twee mogelijkheden: </a:t>
            </a:r>
            <a:endParaRPr sz="2100" u="sng"/>
          </a:p>
        </p:txBody>
      </p:sp>
      <p:sp>
        <p:nvSpPr>
          <p:cNvPr id="209" name="Google Shape;209;g2c78c43db17_1_35"/>
          <p:cNvSpPr txBox="1"/>
          <p:nvPr/>
        </p:nvSpPr>
        <p:spPr>
          <a:xfrm>
            <a:off x="1364000" y="1892400"/>
            <a:ext cx="7355700" cy="4316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n-GB" sz="1100" b="1">
                <a:solidFill>
                  <a:schemeClr val="accent1"/>
                </a:solidFill>
                <a:highlight>
                  <a:schemeClr val="lt1"/>
                </a:highlight>
              </a:rPr>
              <a:t>Specifieke erkenning</a:t>
            </a:r>
            <a:endParaRPr sz="1100" b="1">
              <a:solidFill>
                <a:schemeClr val="accent1"/>
              </a:solidFill>
              <a:highlight>
                <a:schemeClr val="lt1"/>
              </a:highlight>
            </a:endParaRPr>
          </a:p>
          <a:p>
            <a:pPr marL="457200" lvl="0" indent="-298450" algn="l" rtl="0">
              <a:lnSpc>
                <a:spcPct val="115000"/>
              </a:lnSpc>
              <a:spcBef>
                <a:spcPts val="1200"/>
              </a:spcBef>
              <a:spcAft>
                <a:spcPts val="0"/>
              </a:spcAft>
              <a:buClr>
                <a:schemeClr val="accent1"/>
              </a:buClr>
              <a:buSzPts val="1100"/>
              <a:buChar char="-"/>
            </a:pPr>
            <a:r>
              <a:rPr lang="en-GB" sz="1100">
                <a:solidFill>
                  <a:schemeClr val="accent1"/>
                </a:solidFill>
                <a:highlight>
                  <a:schemeClr val="lt1"/>
                </a:highlight>
              </a:rPr>
              <a:t>Geeft mogelijkheid om in functie van hun diploma te werken in België, maar dit duurt langer en er worden meer documenten gevraagd.</a:t>
            </a:r>
            <a:endParaRPr sz="1100">
              <a:solidFill>
                <a:schemeClr val="accent1"/>
              </a:solidFill>
              <a:highlight>
                <a:schemeClr val="lt1"/>
              </a:highlight>
            </a:endParaRPr>
          </a:p>
          <a:p>
            <a:pPr marL="0" lvl="0" indent="0" algn="l" rtl="0">
              <a:lnSpc>
                <a:spcPct val="115000"/>
              </a:lnSpc>
              <a:spcBef>
                <a:spcPts val="1200"/>
              </a:spcBef>
              <a:spcAft>
                <a:spcPts val="0"/>
              </a:spcAft>
              <a:buNone/>
            </a:pPr>
            <a:r>
              <a:rPr lang="en-GB" sz="1100" b="1">
                <a:solidFill>
                  <a:schemeClr val="accent1"/>
                </a:solidFill>
                <a:highlight>
                  <a:schemeClr val="lt1"/>
                </a:highlight>
              </a:rPr>
              <a:t>Niveau erkenning</a:t>
            </a:r>
            <a:endParaRPr sz="1100" b="1">
              <a:solidFill>
                <a:schemeClr val="accent1"/>
              </a:solidFill>
              <a:highlight>
                <a:schemeClr val="lt1"/>
              </a:highlight>
            </a:endParaRPr>
          </a:p>
          <a:p>
            <a:pPr marL="457200" lvl="0" indent="-298450" algn="l" rtl="0">
              <a:lnSpc>
                <a:spcPct val="115000"/>
              </a:lnSpc>
              <a:spcBef>
                <a:spcPts val="1200"/>
              </a:spcBef>
              <a:spcAft>
                <a:spcPts val="0"/>
              </a:spcAft>
              <a:buClr>
                <a:schemeClr val="accent1"/>
              </a:buClr>
              <a:buSzPts val="1100"/>
              <a:buChar char="-"/>
            </a:pPr>
            <a:r>
              <a:rPr lang="en-GB" sz="1100">
                <a:solidFill>
                  <a:schemeClr val="accent1"/>
                </a:solidFill>
                <a:highlight>
                  <a:schemeClr val="lt1"/>
                </a:highlight>
              </a:rPr>
              <a:t>Bewijs dat je hooggeschoold bent; geeft mogelijkheid om bij te scholen indien nodig.</a:t>
            </a:r>
            <a:endParaRPr sz="1100">
              <a:solidFill>
                <a:schemeClr val="accent1"/>
              </a:solidFill>
              <a:highlight>
                <a:schemeClr val="lt1"/>
              </a:highlight>
            </a:endParaRPr>
          </a:p>
          <a:p>
            <a:pPr marL="0" lvl="0" indent="0" algn="l" rtl="0">
              <a:lnSpc>
                <a:spcPct val="115000"/>
              </a:lnSpc>
              <a:spcBef>
                <a:spcPts val="1200"/>
              </a:spcBef>
              <a:spcAft>
                <a:spcPts val="0"/>
              </a:spcAft>
              <a:buNone/>
            </a:pPr>
            <a:r>
              <a:rPr lang="en-GB" sz="1500" b="1" u="sng">
                <a:solidFill>
                  <a:schemeClr val="accent1"/>
                </a:solidFill>
                <a:highlight>
                  <a:schemeClr val="lt1"/>
                </a:highlight>
              </a:rPr>
              <a:t>Belemmerende factoren: </a:t>
            </a:r>
            <a:endParaRPr sz="1500" b="1" u="sng">
              <a:solidFill>
                <a:schemeClr val="accent1"/>
              </a:solidFill>
              <a:highlight>
                <a:schemeClr val="lt1"/>
              </a:highlight>
            </a:endParaRPr>
          </a:p>
          <a:p>
            <a:pPr marL="457200" lvl="0" indent="-298450" algn="l" rtl="0">
              <a:lnSpc>
                <a:spcPct val="115000"/>
              </a:lnSpc>
              <a:spcBef>
                <a:spcPts val="1200"/>
              </a:spcBef>
              <a:spcAft>
                <a:spcPts val="0"/>
              </a:spcAft>
              <a:buClr>
                <a:schemeClr val="accent1"/>
              </a:buClr>
              <a:buSzPts val="1100"/>
              <a:buChar char="-"/>
            </a:pPr>
            <a:r>
              <a:rPr lang="en-GB" sz="1100">
                <a:solidFill>
                  <a:schemeClr val="accent1"/>
                </a:solidFill>
                <a:highlight>
                  <a:schemeClr val="lt1"/>
                </a:highlight>
              </a:rPr>
              <a:t>Verschil tussen studieprogramma’s in België en Oekraïne.</a:t>
            </a:r>
            <a:endParaRPr sz="1100">
              <a:solidFill>
                <a:schemeClr val="accent1"/>
              </a:solidFill>
              <a:highlight>
                <a:schemeClr val="lt1"/>
              </a:highlight>
            </a:endParaRPr>
          </a:p>
          <a:p>
            <a:pPr marL="457200" lvl="0" indent="-298450" algn="l" rtl="0">
              <a:lnSpc>
                <a:spcPct val="115000"/>
              </a:lnSpc>
              <a:spcBef>
                <a:spcPts val="0"/>
              </a:spcBef>
              <a:spcAft>
                <a:spcPts val="0"/>
              </a:spcAft>
              <a:buClr>
                <a:schemeClr val="accent1"/>
              </a:buClr>
              <a:buSzPts val="1100"/>
              <a:buChar char="-"/>
            </a:pPr>
            <a:r>
              <a:rPr lang="en-GB" sz="1100">
                <a:solidFill>
                  <a:schemeClr val="accent1"/>
                </a:solidFill>
                <a:highlight>
                  <a:schemeClr val="lt1"/>
                </a:highlight>
              </a:rPr>
              <a:t>Veel mensen kunnen niet de nodige documenten bezorgen voor de aanvraag van specifieke erkenning (archief van een universiteit reageert niet, veel steden zijn bezet door Rusland enz.).</a:t>
            </a:r>
            <a:endParaRPr sz="1100">
              <a:solidFill>
                <a:schemeClr val="accent1"/>
              </a:solidFill>
              <a:highlight>
                <a:schemeClr val="lt1"/>
              </a:highlight>
            </a:endParaRPr>
          </a:p>
          <a:p>
            <a:pPr marL="0" lvl="0" indent="0" algn="l" rtl="0">
              <a:lnSpc>
                <a:spcPct val="115000"/>
              </a:lnSpc>
              <a:spcBef>
                <a:spcPts val="1200"/>
              </a:spcBef>
              <a:spcAft>
                <a:spcPts val="0"/>
              </a:spcAft>
              <a:buNone/>
            </a:pPr>
            <a:r>
              <a:rPr lang="en-GB" sz="1500" b="1" u="sng">
                <a:solidFill>
                  <a:schemeClr val="accent1"/>
                </a:solidFill>
                <a:highlight>
                  <a:schemeClr val="lt1"/>
                </a:highlight>
              </a:rPr>
              <a:t>Conclusie:</a:t>
            </a:r>
            <a:r>
              <a:rPr lang="en-GB" sz="1500" b="1">
                <a:solidFill>
                  <a:schemeClr val="accent1"/>
                </a:solidFill>
                <a:highlight>
                  <a:schemeClr val="lt1"/>
                </a:highlight>
              </a:rPr>
              <a:t>  </a:t>
            </a:r>
            <a:r>
              <a:rPr lang="en-GB" sz="1100">
                <a:solidFill>
                  <a:schemeClr val="accent1"/>
                </a:solidFill>
                <a:highlight>
                  <a:schemeClr val="lt1"/>
                </a:highlight>
              </a:rPr>
              <a:t>Zeer weinig diploma’s met specifieke erkenning. </a:t>
            </a:r>
            <a:endParaRPr sz="1100">
              <a:solidFill>
                <a:schemeClr val="accent1"/>
              </a:solidFill>
              <a:highlight>
                <a:schemeClr val="lt1"/>
              </a:highlight>
            </a:endParaRPr>
          </a:p>
          <a:p>
            <a:pPr marL="0" lvl="0" indent="0" algn="l" rtl="0">
              <a:lnSpc>
                <a:spcPct val="115000"/>
              </a:lnSpc>
              <a:spcBef>
                <a:spcPts val="1200"/>
              </a:spcBef>
              <a:spcAft>
                <a:spcPts val="0"/>
              </a:spcAft>
              <a:buNone/>
            </a:pPr>
            <a:endParaRPr sz="1100">
              <a:solidFill>
                <a:schemeClr val="accent1"/>
              </a:solidFill>
              <a:highlight>
                <a:schemeClr val="lt1"/>
              </a:highlight>
            </a:endParaRPr>
          </a:p>
          <a:p>
            <a:pPr marL="0" lvl="0" indent="0" algn="ctr" rtl="0">
              <a:lnSpc>
                <a:spcPct val="115000"/>
              </a:lnSpc>
              <a:spcBef>
                <a:spcPts val="1200"/>
              </a:spcBef>
              <a:spcAft>
                <a:spcPts val="0"/>
              </a:spcAft>
              <a:buNone/>
            </a:pPr>
            <a:endParaRPr b="1">
              <a:solidFill>
                <a:schemeClr val="accent1"/>
              </a:solidFill>
              <a:highlight>
                <a:schemeClr val="lt1"/>
              </a:highlight>
            </a:endParaRPr>
          </a:p>
          <a:p>
            <a:pPr marL="0" lvl="0" indent="0" algn="ctr" rtl="0">
              <a:lnSpc>
                <a:spcPct val="115000"/>
              </a:lnSpc>
              <a:spcBef>
                <a:spcPts val="1200"/>
              </a:spcBef>
              <a:spcAft>
                <a:spcPts val="1200"/>
              </a:spcAft>
              <a:buNone/>
            </a:pPr>
            <a:endParaRPr b="1">
              <a:solidFill>
                <a:schemeClr val="accent1"/>
              </a:solidFill>
              <a:highlight>
                <a:schemeClr val="lt1"/>
              </a:highlight>
            </a:endParaRPr>
          </a:p>
        </p:txBody>
      </p:sp>
      <p:sp>
        <p:nvSpPr>
          <p:cNvPr id="210" name="Google Shape;210;g2c78c43db17_1_35"/>
          <p:cNvSpPr/>
          <p:nvPr/>
        </p:nvSpPr>
        <p:spPr>
          <a:xfrm>
            <a:off x="585725" y="1973350"/>
            <a:ext cx="651300" cy="245700"/>
          </a:xfrm>
          <a:prstGeom prst="rightArrow">
            <a:avLst>
              <a:gd name="adj1" fmla="val 50000"/>
              <a:gd name="adj2"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11" name="Google Shape;211;g2c78c43db17_1_35"/>
          <p:cNvSpPr/>
          <p:nvPr/>
        </p:nvSpPr>
        <p:spPr>
          <a:xfrm>
            <a:off x="628750" y="2837700"/>
            <a:ext cx="651300" cy="245700"/>
          </a:xfrm>
          <a:prstGeom prst="rightArrow">
            <a:avLst>
              <a:gd name="adj1" fmla="val 50000"/>
              <a:gd name="adj2"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12" name="Google Shape;212;g2c78c43db17_1_35"/>
          <p:cNvSpPr txBox="1"/>
          <p:nvPr/>
        </p:nvSpPr>
        <p:spPr>
          <a:xfrm>
            <a:off x="1280050" y="274075"/>
            <a:ext cx="6239700" cy="520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3400" b="1">
                <a:solidFill>
                  <a:schemeClr val="lt1"/>
                </a:solidFill>
                <a:latin typeface="Calibri"/>
                <a:ea typeface="Calibri"/>
                <a:cs typeface="Calibri"/>
                <a:sym typeface="Calibri"/>
              </a:rPr>
              <a:t>Diploma-erkenning</a:t>
            </a:r>
            <a:endParaRPr sz="3400" b="1">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Google Shape;218;g2c7959c464b_0_7"/>
          <p:cNvPicPr preferRelativeResize="0"/>
          <p:nvPr/>
        </p:nvPicPr>
        <p:blipFill rotWithShape="1">
          <a:blip r:embed="rId3">
            <a:alphaModFix/>
          </a:blip>
          <a:srcRect/>
          <a:stretch/>
        </p:blipFill>
        <p:spPr>
          <a:xfrm>
            <a:off x="0" y="0"/>
            <a:ext cx="9144003" cy="5143501"/>
          </a:xfrm>
          <a:prstGeom prst="rect">
            <a:avLst/>
          </a:prstGeom>
          <a:noFill/>
          <a:ln>
            <a:noFill/>
          </a:ln>
        </p:spPr>
      </p:pic>
      <p:pic>
        <p:nvPicPr>
          <p:cNvPr id="219" name="Google Shape;219;g2c7959c464b_0_7"/>
          <p:cNvPicPr preferRelativeResize="0"/>
          <p:nvPr/>
        </p:nvPicPr>
        <p:blipFill rotWithShape="1">
          <a:blip r:embed="rId4">
            <a:alphaModFix/>
          </a:blip>
          <a:srcRect/>
          <a:stretch/>
        </p:blipFill>
        <p:spPr>
          <a:xfrm>
            <a:off x="0" y="-22319"/>
            <a:ext cx="9144000" cy="1190625"/>
          </a:xfrm>
          <a:prstGeom prst="rect">
            <a:avLst/>
          </a:prstGeom>
          <a:noFill/>
          <a:ln>
            <a:noFill/>
          </a:ln>
        </p:spPr>
      </p:pic>
      <p:sp>
        <p:nvSpPr>
          <p:cNvPr id="220" name="Google Shape;220;g2c7959c464b_0_7"/>
          <p:cNvSpPr txBox="1">
            <a:spLocks noGrp="1"/>
          </p:cNvSpPr>
          <p:nvPr>
            <p:ph type="sldNum" idx="12"/>
          </p:nvPr>
        </p:nvSpPr>
        <p:spPr>
          <a:xfrm>
            <a:off x="186813" y="4592585"/>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GB"/>
              <a:t>9</a:t>
            </a:fld>
            <a:endParaRPr/>
          </a:p>
        </p:txBody>
      </p:sp>
      <p:pic>
        <p:nvPicPr>
          <p:cNvPr id="221" name="Google Shape;221;g2c7959c464b_0_7"/>
          <p:cNvPicPr preferRelativeResize="0"/>
          <p:nvPr/>
        </p:nvPicPr>
        <p:blipFill rotWithShape="1">
          <a:blip r:embed="rId5">
            <a:alphaModFix/>
          </a:blip>
          <a:srcRect/>
          <a:stretch/>
        </p:blipFill>
        <p:spPr>
          <a:xfrm>
            <a:off x="8132277" y="201323"/>
            <a:ext cx="651375" cy="754650"/>
          </a:xfrm>
          <a:prstGeom prst="rect">
            <a:avLst/>
          </a:prstGeom>
          <a:noFill/>
          <a:ln>
            <a:noFill/>
          </a:ln>
        </p:spPr>
      </p:pic>
      <p:sp>
        <p:nvSpPr>
          <p:cNvPr id="222" name="Google Shape;222;g2c7959c464b_0_7"/>
          <p:cNvSpPr txBox="1"/>
          <p:nvPr/>
        </p:nvSpPr>
        <p:spPr>
          <a:xfrm>
            <a:off x="904352" y="1708220"/>
            <a:ext cx="10953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23" name="Google Shape;223;g2c7959c464b_0_7"/>
          <p:cNvSpPr txBox="1"/>
          <p:nvPr/>
        </p:nvSpPr>
        <p:spPr>
          <a:xfrm>
            <a:off x="2100170" y="3414065"/>
            <a:ext cx="20823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g2c7959c464b_0_7"/>
          <p:cNvSpPr txBox="1"/>
          <p:nvPr/>
        </p:nvSpPr>
        <p:spPr>
          <a:xfrm>
            <a:off x="607600" y="955975"/>
            <a:ext cx="7277700" cy="507900"/>
          </a:xfrm>
          <a:prstGeom prst="rect">
            <a:avLst/>
          </a:prstGeom>
          <a:noFill/>
          <a:ln>
            <a:noFill/>
          </a:ln>
        </p:spPr>
        <p:txBody>
          <a:bodyPr spcFirstLastPara="1" wrap="square" lIns="91425" tIns="91425" rIns="91425" bIns="91425" anchor="t" anchorCtr="0">
            <a:spAutoFit/>
          </a:bodyPr>
          <a:lstStyle/>
          <a:p>
            <a:pPr marL="457200" marR="0" lvl="0" indent="0" algn="l" rtl="0">
              <a:lnSpc>
                <a:spcPct val="100000"/>
              </a:lnSpc>
              <a:spcBef>
                <a:spcPts val="0"/>
              </a:spcBef>
              <a:spcAft>
                <a:spcPts val="0"/>
              </a:spcAft>
              <a:buNone/>
            </a:pPr>
            <a:endParaRPr sz="2100" u="sng"/>
          </a:p>
        </p:txBody>
      </p:sp>
      <p:sp>
        <p:nvSpPr>
          <p:cNvPr id="225" name="Google Shape;225;g2c7959c464b_0_7"/>
          <p:cNvSpPr txBox="1"/>
          <p:nvPr/>
        </p:nvSpPr>
        <p:spPr>
          <a:xfrm>
            <a:off x="1007725" y="657600"/>
            <a:ext cx="7352700" cy="5053200"/>
          </a:xfrm>
          <a:prstGeom prst="rect">
            <a:avLst/>
          </a:prstGeom>
          <a:noFill/>
          <a:ln>
            <a:noFill/>
          </a:ln>
        </p:spPr>
        <p:txBody>
          <a:bodyPr spcFirstLastPara="1" wrap="square" lIns="91425" tIns="91425" rIns="91425" bIns="91425" anchor="t" anchorCtr="0">
            <a:spAutoFit/>
          </a:bodyPr>
          <a:lstStyle/>
          <a:p>
            <a:pPr marL="711200" lvl="0" indent="-228600" algn="l" rtl="0">
              <a:lnSpc>
                <a:spcPct val="115000"/>
              </a:lnSpc>
              <a:spcBef>
                <a:spcPts val="1200"/>
              </a:spcBef>
              <a:spcAft>
                <a:spcPts val="0"/>
              </a:spcAft>
              <a:buNone/>
            </a:pPr>
            <a:endParaRPr sz="1200">
              <a:solidFill>
                <a:srgbClr val="4A86E8"/>
              </a:solidFill>
              <a:highlight>
                <a:schemeClr val="lt1"/>
              </a:highlight>
            </a:endParaRPr>
          </a:p>
          <a:p>
            <a:pPr marL="711200" lvl="0" indent="-228600" algn="l" rtl="0">
              <a:lnSpc>
                <a:spcPct val="115000"/>
              </a:lnSpc>
              <a:spcBef>
                <a:spcPts val="1200"/>
              </a:spcBef>
              <a:spcAft>
                <a:spcPts val="0"/>
              </a:spcAft>
              <a:buNone/>
            </a:pPr>
            <a:endParaRPr sz="1200">
              <a:solidFill>
                <a:srgbClr val="4A86E8"/>
              </a:solidFill>
              <a:highlight>
                <a:schemeClr val="lt1"/>
              </a:highlight>
            </a:endParaRPr>
          </a:p>
          <a:p>
            <a:pPr marL="457200" lvl="0" indent="-317500" algn="l" rtl="0">
              <a:lnSpc>
                <a:spcPct val="115000"/>
              </a:lnSpc>
              <a:spcBef>
                <a:spcPts val="1200"/>
              </a:spcBef>
              <a:spcAft>
                <a:spcPts val="0"/>
              </a:spcAft>
              <a:buClr>
                <a:srgbClr val="4A86E8"/>
              </a:buClr>
              <a:buSzPts val="1400"/>
              <a:buChar char="❏"/>
            </a:pPr>
            <a:r>
              <a:rPr lang="en-GB" sz="800">
                <a:solidFill>
                  <a:srgbClr val="4A86E8"/>
                </a:solidFill>
                <a:highlight>
                  <a:schemeClr val="lt1"/>
                </a:highlight>
              </a:rPr>
              <a:t> </a:t>
            </a:r>
            <a:r>
              <a:rPr lang="en-GB" sz="1200">
                <a:solidFill>
                  <a:srgbClr val="4A86E8"/>
                </a:solidFill>
                <a:highlight>
                  <a:schemeClr val="lt1"/>
                </a:highlight>
              </a:rPr>
              <a:t>Mogelijkheid om een beroepsopleiding te volgen in een knelpuntberoep, indien akkoord van het OCMW (als men leefloon krijgt).</a:t>
            </a:r>
            <a:endParaRPr sz="1200">
              <a:solidFill>
                <a:srgbClr val="4A86E8"/>
              </a:solidFill>
              <a:highlight>
                <a:schemeClr val="lt1"/>
              </a:highlight>
            </a:endParaRPr>
          </a:p>
          <a:p>
            <a:pPr marL="457200" lvl="0" indent="-317500" algn="l" rtl="0">
              <a:lnSpc>
                <a:spcPct val="115000"/>
              </a:lnSpc>
              <a:spcBef>
                <a:spcPts val="0"/>
              </a:spcBef>
              <a:spcAft>
                <a:spcPts val="0"/>
              </a:spcAft>
              <a:buClr>
                <a:srgbClr val="4A86E8"/>
              </a:buClr>
              <a:buSzPts val="1400"/>
              <a:buChar char="❏"/>
            </a:pPr>
            <a:r>
              <a:rPr lang="en-GB" sz="800">
                <a:solidFill>
                  <a:srgbClr val="4A86E8"/>
                </a:solidFill>
                <a:highlight>
                  <a:schemeClr val="lt1"/>
                </a:highlight>
              </a:rPr>
              <a:t> </a:t>
            </a:r>
            <a:r>
              <a:rPr lang="en-GB" sz="1200">
                <a:solidFill>
                  <a:srgbClr val="4A86E8"/>
                </a:solidFill>
                <a:highlight>
                  <a:schemeClr val="lt1"/>
                </a:highlight>
              </a:rPr>
              <a:t>Vooropleidingen in bepaalde sectoren (bv.: Vospa, het zorgpad, Nederlands voor verkoop voor anderstaligen, Nederlands voor technische beroepen).</a:t>
            </a:r>
            <a:endParaRPr sz="1200">
              <a:solidFill>
                <a:srgbClr val="4A86E8"/>
              </a:solidFill>
              <a:highlight>
                <a:schemeClr val="lt1"/>
              </a:highlight>
            </a:endParaRPr>
          </a:p>
          <a:p>
            <a:pPr marL="457200" lvl="0" indent="-317500" algn="l" rtl="0">
              <a:lnSpc>
                <a:spcPct val="115000"/>
              </a:lnSpc>
              <a:spcBef>
                <a:spcPts val="0"/>
              </a:spcBef>
              <a:spcAft>
                <a:spcPts val="0"/>
              </a:spcAft>
              <a:buClr>
                <a:srgbClr val="4A86E8"/>
              </a:buClr>
              <a:buSzPts val="1400"/>
              <a:buChar char="❏"/>
            </a:pPr>
            <a:r>
              <a:rPr lang="en-GB" sz="1200">
                <a:solidFill>
                  <a:srgbClr val="4A86E8"/>
                </a:solidFill>
                <a:highlight>
                  <a:schemeClr val="lt1"/>
                </a:highlight>
              </a:rPr>
              <a:t>Code 95 in het Ru/Oek voor vrachtwagenchauffeurs uit Oekraïne. </a:t>
            </a:r>
            <a:endParaRPr sz="1200">
              <a:solidFill>
                <a:srgbClr val="4A86E8"/>
              </a:solidFill>
              <a:highlight>
                <a:schemeClr val="lt1"/>
              </a:highlight>
            </a:endParaRPr>
          </a:p>
          <a:p>
            <a:pPr marL="0" lvl="0" indent="0" algn="l" rtl="0">
              <a:lnSpc>
                <a:spcPct val="115000"/>
              </a:lnSpc>
              <a:spcBef>
                <a:spcPts val="1200"/>
              </a:spcBef>
              <a:spcAft>
                <a:spcPts val="0"/>
              </a:spcAft>
              <a:buNone/>
            </a:pPr>
            <a:r>
              <a:rPr lang="en-GB" sz="1600">
                <a:solidFill>
                  <a:schemeClr val="lt1"/>
                </a:solidFill>
                <a:highlight>
                  <a:srgbClr val="3D85C6"/>
                </a:highlight>
              </a:rPr>
              <a:t>Welke moeilijkheden komen we tegen: </a:t>
            </a:r>
            <a:endParaRPr sz="1600">
              <a:solidFill>
                <a:schemeClr val="lt1"/>
              </a:solidFill>
              <a:highlight>
                <a:srgbClr val="3D85C6"/>
              </a:highlight>
            </a:endParaRPr>
          </a:p>
          <a:p>
            <a:pPr marL="457200" lvl="0" indent="-317500" algn="l" rtl="0">
              <a:lnSpc>
                <a:spcPct val="115000"/>
              </a:lnSpc>
              <a:spcBef>
                <a:spcPts val="1200"/>
              </a:spcBef>
              <a:spcAft>
                <a:spcPts val="0"/>
              </a:spcAft>
              <a:buClr>
                <a:srgbClr val="6D9EEB"/>
              </a:buClr>
              <a:buSzPts val="1400"/>
              <a:buChar char="❏"/>
            </a:pPr>
            <a:r>
              <a:rPr lang="en-GB" sz="1200">
                <a:solidFill>
                  <a:srgbClr val="6D9EEB"/>
                </a:solidFill>
                <a:highlight>
                  <a:schemeClr val="lt1"/>
                </a:highlight>
              </a:rPr>
              <a:t>De opleidingen zijn fulltime, wat het soms moeilijk maakt voor mensen die kinderen hebben en geen kinderopvang hebben.</a:t>
            </a:r>
            <a:endParaRPr sz="1200">
              <a:solidFill>
                <a:srgbClr val="6D9EEB"/>
              </a:solidFill>
              <a:highlight>
                <a:schemeClr val="lt1"/>
              </a:highlight>
            </a:endParaRPr>
          </a:p>
          <a:p>
            <a:pPr marL="457200" lvl="0" indent="-317500" algn="l" rtl="0">
              <a:lnSpc>
                <a:spcPct val="115000"/>
              </a:lnSpc>
              <a:spcBef>
                <a:spcPts val="0"/>
              </a:spcBef>
              <a:spcAft>
                <a:spcPts val="0"/>
              </a:spcAft>
              <a:buClr>
                <a:srgbClr val="6D9EEB"/>
              </a:buClr>
              <a:buSzPts val="1400"/>
              <a:buChar char="❏"/>
            </a:pPr>
            <a:r>
              <a:rPr lang="en-GB" sz="1200">
                <a:solidFill>
                  <a:srgbClr val="6D9EEB"/>
                </a:solidFill>
                <a:highlight>
                  <a:schemeClr val="lt1"/>
                </a:highlight>
              </a:rPr>
              <a:t>Geen akkoord van de sociale dienst om een opleiding te volgen (visie van OCMW’s verschilt enorm).</a:t>
            </a:r>
            <a:endParaRPr sz="1200">
              <a:solidFill>
                <a:srgbClr val="6D9EEB"/>
              </a:solidFill>
              <a:highlight>
                <a:schemeClr val="lt1"/>
              </a:highlight>
            </a:endParaRPr>
          </a:p>
          <a:p>
            <a:pPr marL="457200" lvl="0" indent="-317500" algn="l" rtl="0">
              <a:lnSpc>
                <a:spcPct val="115000"/>
              </a:lnSpc>
              <a:spcBef>
                <a:spcPts val="0"/>
              </a:spcBef>
              <a:spcAft>
                <a:spcPts val="0"/>
              </a:spcAft>
              <a:buClr>
                <a:srgbClr val="6D9EEB"/>
              </a:buClr>
              <a:buSzPts val="1400"/>
              <a:buChar char="❏"/>
            </a:pPr>
            <a:r>
              <a:rPr lang="en-GB" sz="1200">
                <a:solidFill>
                  <a:srgbClr val="6D9EEB"/>
                </a:solidFill>
                <a:highlight>
                  <a:schemeClr val="lt1"/>
                </a:highlight>
              </a:rPr>
              <a:t>Financiële situatie.</a:t>
            </a:r>
            <a:endParaRPr sz="1200">
              <a:solidFill>
                <a:srgbClr val="6D9EEB"/>
              </a:solidFill>
              <a:highlight>
                <a:schemeClr val="lt1"/>
              </a:highlight>
            </a:endParaRPr>
          </a:p>
          <a:p>
            <a:pPr marL="0" lvl="0" indent="0" algn="l" rtl="0">
              <a:lnSpc>
                <a:spcPct val="115000"/>
              </a:lnSpc>
              <a:spcBef>
                <a:spcPts val="1200"/>
              </a:spcBef>
              <a:spcAft>
                <a:spcPts val="0"/>
              </a:spcAft>
              <a:buClr>
                <a:schemeClr val="dk1"/>
              </a:buClr>
              <a:buSzPts val="1100"/>
              <a:buFont typeface="Arial"/>
              <a:buNone/>
            </a:pPr>
            <a:endParaRPr sz="1600">
              <a:solidFill>
                <a:srgbClr val="4A86E8"/>
              </a:solidFill>
              <a:highlight>
                <a:srgbClr val="3D85C6"/>
              </a:highlight>
            </a:endParaRPr>
          </a:p>
          <a:p>
            <a:pPr marL="0" lvl="0" indent="0" algn="ctr" rtl="0">
              <a:lnSpc>
                <a:spcPct val="115000"/>
              </a:lnSpc>
              <a:spcBef>
                <a:spcPts val="1200"/>
              </a:spcBef>
              <a:spcAft>
                <a:spcPts val="0"/>
              </a:spcAft>
              <a:buNone/>
            </a:pPr>
            <a:endParaRPr b="1">
              <a:solidFill>
                <a:schemeClr val="accent1"/>
              </a:solidFill>
              <a:highlight>
                <a:schemeClr val="lt1"/>
              </a:highlight>
            </a:endParaRPr>
          </a:p>
          <a:p>
            <a:pPr marL="0" lvl="0" indent="0" algn="ctr" rtl="0">
              <a:lnSpc>
                <a:spcPct val="115000"/>
              </a:lnSpc>
              <a:spcBef>
                <a:spcPts val="1200"/>
              </a:spcBef>
              <a:spcAft>
                <a:spcPts val="1200"/>
              </a:spcAft>
              <a:buNone/>
            </a:pPr>
            <a:endParaRPr b="1">
              <a:solidFill>
                <a:schemeClr val="accent1"/>
              </a:solidFill>
              <a:highlight>
                <a:schemeClr val="lt1"/>
              </a:highlight>
            </a:endParaRPr>
          </a:p>
        </p:txBody>
      </p:sp>
      <p:sp>
        <p:nvSpPr>
          <p:cNvPr id="226" name="Google Shape;226;g2c7959c464b_0_7"/>
          <p:cNvSpPr txBox="1"/>
          <p:nvPr/>
        </p:nvSpPr>
        <p:spPr>
          <a:xfrm>
            <a:off x="1280050" y="274075"/>
            <a:ext cx="6239700" cy="520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3400" b="1">
                <a:solidFill>
                  <a:schemeClr val="lt1"/>
                </a:solidFill>
                <a:latin typeface="Calibri"/>
                <a:ea typeface="Calibri"/>
                <a:cs typeface="Calibri"/>
                <a:sym typeface="Calibri"/>
              </a:rPr>
              <a:t>Beroepsopleidingen </a:t>
            </a:r>
            <a:endParaRPr sz="3400" b="1">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VDAB 2019">
  <a:themeElements>
    <a:clrScheme name="Simple Light">
      <a:dk1>
        <a:srgbClr val="000000"/>
      </a:dk1>
      <a:lt1>
        <a:srgbClr val="FFFFFF"/>
      </a:lt1>
      <a:dk2>
        <a:srgbClr val="294376"/>
      </a:dk2>
      <a:lt2>
        <a:srgbClr val="ECEBDC"/>
      </a:lt2>
      <a:accent1>
        <a:srgbClr val="3E89CA"/>
      </a:accent1>
      <a:accent2>
        <a:srgbClr val="DD9345"/>
      </a:accent2>
      <a:accent3>
        <a:srgbClr val="DCE070"/>
      </a:accent3>
      <a:accent4>
        <a:srgbClr val="798E58"/>
      </a:accent4>
      <a:accent5>
        <a:srgbClr val="FFED00"/>
      </a:accent5>
      <a:accent6>
        <a:srgbClr val="E4B0B3"/>
      </a:accent6>
      <a:hlink>
        <a:srgbClr val="54426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1952</Words>
  <Application/>
  <PresentationFormat>Diavoorstelling (16:9)</PresentationFormat>
  <Paragraphs>215</Paragraphs>
  <Slides>19</Slides>
  <Notes>19</Notes>
  <HiddenSlides>0</HiddenSlides>
  <MMClips>0</MMClips>
  <ScaleCrop>false</ScaleCrop>
  <HeadingPairs>
    <vt:vector baseType="variant" size="6">
      <vt:variant>
        <vt:lpstr>Gebruikte lettertypen</vt:lpstr>
      </vt:variant>
      <vt:variant>
        <vt:i4>3</vt:i4>
      </vt:variant>
      <vt:variant>
        <vt:lpstr>Thema</vt:lpstr>
      </vt:variant>
      <vt:variant>
        <vt:i4>1</vt:i4>
      </vt:variant>
      <vt:variant>
        <vt:lpstr>Diatitels</vt:lpstr>
      </vt:variant>
      <vt:variant>
        <vt:i4>19</vt:i4>
      </vt:variant>
    </vt:vector>
  </HeadingPairs>
  <TitlesOfParts>
    <vt:vector baseType="lpstr" size="23">
      <vt:lpstr>Helvetica Neue</vt:lpstr>
      <vt:lpstr>Arial</vt:lpstr>
      <vt:lpstr>Calibri</vt:lpstr>
      <vt:lpstr>VDAB 2019</vt:lpstr>
      <vt:lpstr>PowerPoint-presentatie</vt:lpstr>
      <vt:lpstr>Hoe pakken we het aan? </vt:lpstr>
      <vt:lpstr>PowerPoint-presentatie</vt:lpstr>
      <vt:lpstr>Gezinssituatie </vt:lpstr>
      <vt:lpstr>Zijn er andere randvoorwaarden?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BEDANKT!</vt:lpstr>
    </vt:vector>
  </TitlesOfParts>
  <LinksUpToDate>false</LinksUpToDate>
  <SharedDoc>false</SharedDoc>
  <HyperlinksChanged>false</HyperlinksChanged>
  <AppVersion>16.0000</AppVersion>
  <Company/>
  <Template/>
  <Manager/>
</Properties>
</file>

<file path=docProps/core.xml><?xml version="1.0" encoding="utf-8"?>
<cp:coreProperties xmlns:cp="http://schemas.openxmlformats.org/package/2006/metadata/core-properties" xmlns:dc="http://purl.org/dc/elements/1.1/" xmlns:dcterms="http://purl.org/dc/terms/" xmlns:xsi="http://www.w3.org/2001/XMLSchema-instance">
  <cp:revision>0</cp:revision>
</cp:coreProperties>
</file>